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8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Lst>
  <p:sldSz cy="6858000" cx="12192000"/>
  <p:notesSz cx="6858000" cy="9144000"/>
  <p:embeddedFontLst>
    <p:embeddedFont>
      <p:font typeface="Century Gothic"/>
      <p:regular r:id="rId32"/>
      <p:bold r:id="rId33"/>
      <p:italic r:id="rId34"/>
      <p:boldItalic r:id="rId3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11" Type="http://schemas.openxmlformats.org/officeDocument/2006/relationships/slide" Target="slides/slide7.xml"/><Relationship Id="rId33" Type="http://schemas.openxmlformats.org/officeDocument/2006/relationships/font" Target="fonts/CenturyGothic-bold.fntdata"/><Relationship Id="rId10" Type="http://schemas.openxmlformats.org/officeDocument/2006/relationships/slide" Target="slides/slide6.xml"/><Relationship Id="rId32" Type="http://schemas.openxmlformats.org/officeDocument/2006/relationships/font" Target="fonts/CenturyGothic-regular.fntdata"/><Relationship Id="rId13" Type="http://schemas.openxmlformats.org/officeDocument/2006/relationships/slide" Target="slides/slide9.xml"/><Relationship Id="rId35" Type="http://schemas.openxmlformats.org/officeDocument/2006/relationships/font" Target="fonts/CenturyGothic-boldItalic.fntdata"/><Relationship Id="rId12" Type="http://schemas.openxmlformats.org/officeDocument/2006/relationships/slide" Target="slides/slide8.xml"/><Relationship Id="rId34" Type="http://schemas.openxmlformats.org/officeDocument/2006/relationships/font" Target="fonts/CenturyGothic-italic.fntdata"/><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91425" lIns="91425" spcFirstLastPara="1" rIns="91425" wrap="square" tIns="91425"/>
          <a:lstStyle>
            <a:lvl1pPr indent="0" lvl="0" mar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91425" lIns="91425" spcFirstLastPara="1" rIns="91425" wrap="square" tIns="91425"/>
          <a:lstStyle>
            <a:lvl1pPr indent="0" lvl="0" mar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91425" lIns="91425" spcFirstLastPara="1" rIns="91425" wrap="square" tIns="91425"/>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91425" lIns="91425" spcFirstLastPara="1" rIns="91425" wrap="square" tIns="91425"/>
          <a:lstStyle>
            <a:lvl1pPr indent="0" lvl="0" mar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1" name="Shape 301"/>
        <p:cNvGrpSpPr/>
        <p:nvPr/>
      </p:nvGrpSpPr>
      <p:grpSpPr>
        <a:xfrm>
          <a:off x="0" y="0"/>
          <a:ext cx="0" cy="0"/>
          <a:chOff x="0" y="0"/>
          <a:chExt cx="0" cy="0"/>
        </a:xfrm>
      </p:grpSpPr>
      <p:sp>
        <p:nvSpPr>
          <p:cNvPr id="302" name="Google Shape;302;p7: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9" name="Shape 389"/>
        <p:cNvGrpSpPr/>
        <p:nvPr/>
      </p:nvGrpSpPr>
      <p:grpSpPr>
        <a:xfrm>
          <a:off x="0" y="0"/>
          <a:ext cx="0" cy="0"/>
          <a:chOff x="0" y="0"/>
          <a:chExt cx="0" cy="0"/>
        </a:xfrm>
      </p:grpSpPr>
      <p:sp>
        <p:nvSpPr>
          <p:cNvPr id="390" name="Google Shape;390;g502618ac20_0_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502618ac20_0_2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g502618ac20_0_2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9" name="Shape 399"/>
        <p:cNvGrpSpPr/>
        <p:nvPr/>
      </p:nvGrpSpPr>
      <p:grpSpPr>
        <a:xfrm>
          <a:off x="0" y="0"/>
          <a:ext cx="0" cy="0"/>
          <a:chOff x="0" y="0"/>
          <a:chExt cx="0" cy="0"/>
        </a:xfrm>
      </p:grpSpPr>
      <p:sp>
        <p:nvSpPr>
          <p:cNvPr id="400" name="Google Shape;400;g5249b8791e_0_1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5249b8791e_0_11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g5249b8791e_0_11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9" name="Shape 409"/>
        <p:cNvGrpSpPr/>
        <p:nvPr/>
      </p:nvGrpSpPr>
      <p:grpSpPr>
        <a:xfrm>
          <a:off x="0" y="0"/>
          <a:ext cx="0" cy="0"/>
          <a:chOff x="0" y="0"/>
          <a:chExt cx="0" cy="0"/>
        </a:xfrm>
      </p:grpSpPr>
      <p:sp>
        <p:nvSpPr>
          <p:cNvPr id="410" name="Google Shape;410;g5249b8791e_0_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5249b8791e_0_3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g5249b8791e_0_3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9" name="Shape 419"/>
        <p:cNvGrpSpPr/>
        <p:nvPr/>
      </p:nvGrpSpPr>
      <p:grpSpPr>
        <a:xfrm>
          <a:off x="0" y="0"/>
          <a:ext cx="0" cy="0"/>
          <a:chOff x="0" y="0"/>
          <a:chExt cx="0" cy="0"/>
        </a:xfrm>
      </p:grpSpPr>
      <p:sp>
        <p:nvSpPr>
          <p:cNvPr id="420" name="Google Shape;420;g5249b8791e_0_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21" name="Google Shape;421;g5249b8791e_0_4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g5249b8791e_0_4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0" name="Shape 430"/>
        <p:cNvGrpSpPr/>
        <p:nvPr/>
      </p:nvGrpSpPr>
      <p:grpSpPr>
        <a:xfrm>
          <a:off x="0" y="0"/>
          <a:ext cx="0" cy="0"/>
          <a:chOff x="0" y="0"/>
          <a:chExt cx="0" cy="0"/>
        </a:xfrm>
      </p:grpSpPr>
      <p:sp>
        <p:nvSpPr>
          <p:cNvPr id="431" name="Google Shape;431;g5249b8791e_0_1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32" name="Google Shape;432;g5249b8791e_0_13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g5249b8791e_0_13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0" name="Shape 440"/>
        <p:cNvGrpSpPr/>
        <p:nvPr/>
      </p:nvGrpSpPr>
      <p:grpSpPr>
        <a:xfrm>
          <a:off x="0" y="0"/>
          <a:ext cx="0" cy="0"/>
          <a:chOff x="0" y="0"/>
          <a:chExt cx="0" cy="0"/>
        </a:xfrm>
      </p:grpSpPr>
      <p:sp>
        <p:nvSpPr>
          <p:cNvPr id="441" name="Google Shape;441;g5249b8791e_0_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42" name="Google Shape;442;g5249b8791e_0_5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g5249b8791e_0_5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2" name="Shape 452"/>
        <p:cNvGrpSpPr/>
        <p:nvPr/>
      </p:nvGrpSpPr>
      <p:grpSpPr>
        <a:xfrm>
          <a:off x="0" y="0"/>
          <a:ext cx="0" cy="0"/>
          <a:chOff x="0" y="0"/>
          <a:chExt cx="0" cy="0"/>
        </a:xfrm>
      </p:grpSpPr>
      <p:sp>
        <p:nvSpPr>
          <p:cNvPr id="453" name="Google Shape;453;g5249b8791e_0_7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54" name="Google Shape;454;g5249b8791e_0_7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g5249b8791e_0_7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2" name="Shape 462"/>
        <p:cNvGrpSpPr/>
        <p:nvPr/>
      </p:nvGrpSpPr>
      <p:grpSpPr>
        <a:xfrm>
          <a:off x="0" y="0"/>
          <a:ext cx="0" cy="0"/>
          <a:chOff x="0" y="0"/>
          <a:chExt cx="0" cy="0"/>
        </a:xfrm>
      </p:grpSpPr>
      <p:sp>
        <p:nvSpPr>
          <p:cNvPr id="463" name="Google Shape;463;g5249b8791e_0_8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64" name="Google Shape;464;g5249b8791e_0_8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g5249b8791e_0_8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1" name="Shape 471"/>
        <p:cNvGrpSpPr/>
        <p:nvPr/>
      </p:nvGrpSpPr>
      <p:grpSpPr>
        <a:xfrm>
          <a:off x="0" y="0"/>
          <a:ext cx="0" cy="0"/>
          <a:chOff x="0" y="0"/>
          <a:chExt cx="0" cy="0"/>
        </a:xfrm>
      </p:grpSpPr>
      <p:sp>
        <p:nvSpPr>
          <p:cNvPr id="472" name="Google Shape;472;g502618ac20_0_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73" name="Google Shape;473;g502618ac20_0_2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g502618ac20_0_2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1" name="Shape 481"/>
        <p:cNvGrpSpPr/>
        <p:nvPr/>
      </p:nvGrpSpPr>
      <p:grpSpPr>
        <a:xfrm>
          <a:off x="0" y="0"/>
          <a:ext cx="0" cy="0"/>
          <a:chOff x="0" y="0"/>
          <a:chExt cx="0" cy="0"/>
        </a:xfrm>
      </p:grpSpPr>
      <p:sp>
        <p:nvSpPr>
          <p:cNvPr id="482" name="Google Shape;482;g5249b8791e_0_6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83" name="Google Shape;483;g5249b8791e_0_6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g5249b8791e_0_6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8" name="Shape 308"/>
        <p:cNvGrpSpPr/>
        <p:nvPr/>
      </p:nvGrpSpPr>
      <p:grpSpPr>
        <a:xfrm>
          <a:off x="0" y="0"/>
          <a:ext cx="0" cy="0"/>
          <a:chOff x="0" y="0"/>
          <a:chExt cx="0" cy="0"/>
        </a:xfrm>
      </p:grpSpPr>
      <p:sp>
        <p:nvSpPr>
          <p:cNvPr id="309" name="Google Shape;309;g502618ac20_0_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502618ac20_0_1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g502618ac20_0_1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3" name="Shape 493"/>
        <p:cNvGrpSpPr/>
        <p:nvPr/>
      </p:nvGrpSpPr>
      <p:grpSpPr>
        <a:xfrm>
          <a:off x="0" y="0"/>
          <a:ext cx="0" cy="0"/>
          <a:chOff x="0" y="0"/>
          <a:chExt cx="0" cy="0"/>
        </a:xfrm>
      </p:grpSpPr>
      <p:sp>
        <p:nvSpPr>
          <p:cNvPr id="494" name="Google Shape;494;g5249b8791e_0_10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95" name="Google Shape;495;g5249b8791e_0_10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g5249b8791e_0_10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3" name="Shape 503"/>
        <p:cNvGrpSpPr/>
        <p:nvPr/>
      </p:nvGrpSpPr>
      <p:grpSpPr>
        <a:xfrm>
          <a:off x="0" y="0"/>
          <a:ext cx="0" cy="0"/>
          <a:chOff x="0" y="0"/>
          <a:chExt cx="0" cy="0"/>
        </a:xfrm>
      </p:grpSpPr>
      <p:sp>
        <p:nvSpPr>
          <p:cNvPr id="504" name="Google Shape;504;g502618ac20_0_7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05" name="Google Shape;505;g502618ac20_0_7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g502618ac20_0_7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2" name="Shape 512"/>
        <p:cNvGrpSpPr/>
        <p:nvPr/>
      </p:nvGrpSpPr>
      <p:grpSpPr>
        <a:xfrm>
          <a:off x="0" y="0"/>
          <a:ext cx="0" cy="0"/>
          <a:chOff x="0" y="0"/>
          <a:chExt cx="0" cy="0"/>
        </a:xfrm>
      </p:grpSpPr>
      <p:sp>
        <p:nvSpPr>
          <p:cNvPr id="513" name="Google Shape;513;g502618ac20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14" name="Google Shape;514;g502618ac20_0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g502618ac20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2" name="Shape 522"/>
        <p:cNvGrpSpPr/>
        <p:nvPr/>
      </p:nvGrpSpPr>
      <p:grpSpPr>
        <a:xfrm>
          <a:off x="0" y="0"/>
          <a:ext cx="0" cy="0"/>
          <a:chOff x="0" y="0"/>
          <a:chExt cx="0" cy="0"/>
        </a:xfrm>
      </p:grpSpPr>
      <p:sp>
        <p:nvSpPr>
          <p:cNvPr id="523" name="Google Shape;523;g502618ac20_0_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24" name="Google Shape;524;g502618ac20_0_6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g502618ac20_0_6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6" name="Shape 536"/>
        <p:cNvGrpSpPr/>
        <p:nvPr/>
      </p:nvGrpSpPr>
      <p:grpSpPr>
        <a:xfrm>
          <a:off x="0" y="0"/>
          <a:ext cx="0" cy="0"/>
          <a:chOff x="0" y="0"/>
          <a:chExt cx="0" cy="0"/>
        </a:xfrm>
      </p:grpSpPr>
      <p:sp>
        <p:nvSpPr>
          <p:cNvPr id="537" name="Google Shape;537;g502618ac20_0_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38" name="Google Shape;538;g502618ac20_0_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g502618ac20_0_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6" name="Shape 546"/>
        <p:cNvGrpSpPr/>
        <p:nvPr/>
      </p:nvGrpSpPr>
      <p:grpSpPr>
        <a:xfrm>
          <a:off x="0" y="0"/>
          <a:ext cx="0" cy="0"/>
          <a:chOff x="0" y="0"/>
          <a:chExt cx="0" cy="0"/>
        </a:xfrm>
      </p:grpSpPr>
      <p:sp>
        <p:nvSpPr>
          <p:cNvPr id="547" name="Google Shape;547;g502618ac20_0_7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48" name="Google Shape;548;g502618ac20_0_7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g502618ac20_0_7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6" name="Shape 556"/>
        <p:cNvGrpSpPr/>
        <p:nvPr/>
      </p:nvGrpSpPr>
      <p:grpSpPr>
        <a:xfrm>
          <a:off x="0" y="0"/>
          <a:ext cx="0" cy="0"/>
          <a:chOff x="0" y="0"/>
          <a:chExt cx="0" cy="0"/>
        </a:xfrm>
      </p:grpSpPr>
      <p:sp>
        <p:nvSpPr>
          <p:cNvPr id="557" name="Google Shape;557;g502618ac20_0_9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58" name="Google Shape;558;g502618ac20_0_9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g502618ac20_0_9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6" name="Shape 566"/>
        <p:cNvGrpSpPr/>
        <p:nvPr/>
      </p:nvGrpSpPr>
      <p:grpSpPr>
        <a:xfrm>
          <a:off x="0" y="0"/>
          <a:ext cx="0" cy="0"/>
          <a:chOff x="0" y="0"/>
          <a:chExt cx="0" cy="0"/>
        </a:xfrm>
      </p:grpSpPr>
      <p:sp>
        <p:nvSpPr>
          <p:cNvPr id="567" name="Google Shape;567;g502618ac20_0_10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68" name="Google Shape;568;g502618ac20_0_10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g502618ac20_0_10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7" name="Shape 317"/>
        <p:cNvGrpSpPr/>
        <p:nvPr/>
      </p:nvGrpSpPr>
      <p:grpSpPr>
        <a:xfrm>
          <a:off x="0" y="0"/>
          <a:ext cx="0" cy="0"/>
          <a:chOff x="0" y="0"/>
          <a:chExt cx="0" cy="0"/>
        </a:xfrm>
      </p:grpSpPr>
      <p:sp>
        <p:nvSpPr>
          <p:cNvPr id="318" name="Google Shape;318;g502618ac20_0_8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502618ac20_0_8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g502618ac20_0_8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8" name="Shape 328"/>
        <p:cNvGrpSpPr/>
        <p:nvPr/>
      </p:nvGrpSpPr>
      <p:grpSpPr>
        <a:xfrm>
          <a:off x="0" y="0"/>
          <a:ext cx="0" cy="0"/>
          <a:chOff x="0" y="0"/>
          <a:chExt cx="0" cy="0"/>
        </a:xfrm>
      </p:grpSpPr>
      <p:sp>
        <p:nvSpPr>
          <p:cNvPr id="329" name="Google Shape;329;g502618ac20_0_1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502618ac20_0_12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g502618ac20_0_12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9" name="Shape 339"/>
        <p:cNvGrpSpPr/>
        <p:nvPr/>
      </p:nvGrpSpPr>
      <p:grpSpPr>
        <a:xfrm>
          <a:off x="0" y="0"/>
          <a:ext cx="0" cy="0"/>
          <a:chOff x="0" y="0"/>
          <a:chExt cx="0" cy="0"/>
        </a:xfrm>
      </p:grpSpPr>
      <p:sp>
        <p:nvSpPr>
          <p:cNvPr id="340" name="Google Shape;340;g502618ac20_0_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502618ac20_0_4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g502618ac20_0_4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7" name="Shape 347"/>
        <p:cNvGrpSpPr/>
        <p:nvPr/>
      </p:nvGrpSpPr>
      <p:grpSpPr>
        <a:xfrm>
          <a:off x="0" y="0"/>
          <a:ext cx="0" cy="0"/>
          <a:chOff x="0" y="0"/>
          <a:chExt cx="0" cy="0"/>
        </a:xfrm>
      </p:grpSpPr>
      <p:sp>
        <p:nvSpPr>
          <p:cNvPr id="348" name="Google Shape;348;g502618b18e_0_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502618b18e_0_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g502618b18e_0_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6" name="Shape 356"/>
        <p:cNvGrpSpPr/>
        <p:nvPr/>
      </p:nvGrpSpPr>
      <p:grpSpPr>
        <a:xfrm>
          <a:off x="0" y="0"/>
          <a:ext cx="0" cy="0"/>
          <a:chOff x="0" y="0"/>
          <a:chExt cx="0" cy="0"/>
        </a:xfrm>
      </p:grpSpPr>
      <p:sp>
        <p:nvSpPr>
          <p:cNvPr id="357" name="Google Shape;357;g5249b8791e_0_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5249b8791e_0_2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g5249b8791e_0_2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5" name="Shape 365"/>
        <p:cNvGrpSpPr/>
        <p:nvPr/>
      </p:nvGrpSpPr>
      <p:grpSpPr>
        <a:xfrm>
          <a:off x="0" y="0"/>
          <a:ext cx="0" cy="0"/>
          <a:chOff x="0" y="0"/>
          <a:chExt cx="0" cy="0"/>
        </a:xfrm>
      </p:grpSpPr>
      <p:sp>
        <p:nvSpPr>
          <p:cNvPr id="366" name="Google Shape;366;g5249b8791e_0_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5249b8791e_0_1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g5249b8791e_0_1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7" name="Shape 377"/>
        <p:cNvGrpSpPr/>
        <p:nvPr/>
      </p:nvGrpSpPr>
      <p:grpSpPr>
        <a:xfrm>
          <a:off x="0" y="0"/>
          <a:ext cx="0" cy="0"/>
          <a:chOff x="0" y="0"/>
          <a:chExt cx="0" cy="0"/>
        </a:xfrm>
      </p:grpSpPr>
      <p:sp>
        <p:nvSpPr>
          <p:cNvPr id="378" name="Google Shape;378;g5249b8791e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79" name="Google Shape;379;g5249b8791e_0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g5249b8791e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 Id="rId3"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ver A" showMasterSp="0">
  <p:cSld name="Cover A">
    <p:spTree>
      <p:nvGrpSpPr>
        <p:cNvPr id="15" name="Shape 15"/>
        <p:cNvGrpSpPr/>
        <p:nvPr/>
      </p:nvGrpSpPr>
      <p:grpSpPr>
        <a:xfrm>
          <a:off x="0" y="0"/>
          <a:ext cx="0" cy="0"/>
          <a:chOff x="0" y="0"/>
          <a:chExt cx="0" cy="0"/>
        </a:xfrm>
      </p:grpSpPr>
      <p:sp>
        <p:nvSpPr>
          <p:cNvPr id="16" name="Google Shape;16;p2"/>
          <p:cNvSpPr/>
          <p:nvPr/>
        </p:nvSpPr>
        <p:spPr>
          <a:xfrm>
            <a:off x="8775700" y="12700"/>
            <a:ext cx="2476500" cy="6858000"/>
          </a:xfrm>
          <a:custGeom>
            <a:rect b="b" l="l" r="r" t="t"/>
            <a:pathLst>
              <a:path extrusionOk="0" h="120000" w="120000">
                <a:moveTo>
                  <a:pt x="0" y="0"/>
                </a:moveTo>
                <a:lnTo>
                  <a:pt x="120000" y="120000"/>
                </a:lnTo>
                <a:lnTo>
                  <a:pt x="0" y="120000"/>
                </a:lnTo>
                <a:lnTo>
                  <a:pt x="0"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17" name="Google Shape;17;p2"/>
          <p:cNvSpPr/>
          <p:nvPr/>
        </p:nvSpPr>
        <p:spPr>
          <a:xfrm flipH="1">
            <a:off x="4054364" y="-3766"/>
            <a:ext cx="8137635" cy="6870233"/>
          </a:xfrm>
          <a:custGeom>
            <a:rect b="b" l="l" r="r" t="t"/>
            <a:pathLst>
              <a:path extrusionOk="0" h="120000" w="120000">
                <a:moveTo>
                  <a:pt x="0" y="0"/>
                </a:moveTo>
                <a:lnTo>
                  <a:pt x="119991" y="54"/>
                </a:lnTo>
                <a:cubicBezTo>
                  <a:pt x="120020" y="39986"/>
                  <a:pt x="119962" y="80067"/>
                  <a:pt x="119991" y="119999"/>
                </a:cubicBezTo>
                <a:lnTo>
                  <a:pt x="34895" y="119999"/>
                </a:lnTo>
                <a:lnTo>
                  <a:pt x="0"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18" name="Google Shape;18;p2"/>
          <p:cNvSpPr txBox="1"/>
          <p:nvPr>
            <p:ph type="title"/>
          </p:nvPr>
        </p:nvSpPr>
        <p:spPr>
          <a:xfrm>
            <a:off x="4589989" y="1615384"/>
            <a:ext cx="6116133" cy="1593483"/>
          </a:xfrm>
          <a:prstGeom prst="rect">
            <a:avLst/>
          </a:prstGeom>
          <a:noFill/>
          <a:ln>
            <a:noFill/>
          </a:ln>
        </p:spPr>
        <p:txBody>
          <a:bodyPr anchorCtr="0" anchor="ctr" bIns="91425" lIns="91425" spcFirstLastPara="1" rIns="91425" wrap="square" tIns="91425"/>
          <a:lstStyle>
            <a:lvl1pPr indent="0" lvl="0" marL="0" marR="0" rtl="0" algn="l">
              <a:lnSpc>
                <a:spcPct val="90000"/>
              </a:lnSpc>
              <a:spcBef>
                <a:spcPts val="0"/>
              </a:spcBef>
              <a:spcAft>
                <a:spcPts val="0"/>
              </a:spcAft>
              <a:buClr>
                <a:schemeClr val="lt1"/>
              </a:buClr>
              <a:buSzPts val="4800"/>
              <a:buFont typeface="Century Gothic"/>
              <a:buNone/>
              <a:defRPr b="1" i="0" sz="4800" u="none" cap="none" strike="noStrike">
                <a:solidFill>
                  <a:schemeClr val="lt1"/>
                </a:solidFill>
                <a:latin typeface="Century Gothic"/>
                <a:ea typeface="Century Gothic"/>
                <a:cs typeface="Century Gothic"/>
                <a:sym typeface="Century Gothic"/>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19" name="Google Shape;19;p2"/>
          <p:cNvSpPr txBox="1"/>
          <p:nvPr>
            <p:ph idx="1" type="body"/>
          </p:nvPr>
        </p:nvSpPr>
        <p:spPr>
          <a:xfrm>
            <a:off x="4589989" y="4450841"/>
            <a:ext cx="5458837" cy="935421"/>
          </a:xfrm>
          <a:prstGeom prst="rect">
            <a:avLst/>
          </a:prstGeom>
          <a:noFill/>
          <a:ln>
            <a:noFill/>
          </a:ln>
        </p:spPr>
        <p:txBody>
          <a:bodyPr anchorCtr="0" anchor="t" bIns="91425" lIns="91425" spcFirstLastPara="1" rIns="91425" wrap="square" tIns="91425"/>
          <a:lstStyle>
            <a:lvl1pPr indent="-368300" lvl="0" marL="457200" marR="0" rtl="0" algn="l">
              <a:lnSpc>
                <a:spcPct val="90000"/>
              </a:lnSpc>
              <a:spcBef>
                <a:spcPts val="1000"/>
              </a:spcBef>
              <a:spcAft>
                <a:spcPts val="0"/>
              </a:spcAft>
              <a:buClr>
                <a:schemeClr val="accent1"/>
              </a:buClr>
              <a:buSzPts val="2200"/>
              <a:buFont typeface="Noto Sans Symbols"/>
              <a:buChar char="▪"/>
              <a:defRPr b="0" i="0" sz="2200" u="none" cap="none" strike="noStrike">
                <a:solidFill>
                  <a:schemeClr val="lt1"/>
                </a:solidFill>
                <a:latin typeface="Century Gothic"/>
                <a:ea typeface="Century Gothic"/>
                <a:cs typeface="Century Gothic"/>
                <a:sym typeface="Century Gothic"/>
              </a:defRPr>
            </a:lvl1pPr>
            <a:lvl2pPr indent="-342900" lvl="1" marL="914400" marR="0" rtl="0" algn="l">
              <a:lnSpc>
                <a:spcPct val="90000"/>
              </a:lnSpc>
              <a:spcBef>
                <a:spcPts val="500"/>
              </a:spcBef>
              <a:spcAft>
                <a:spcPts val="0"/>
              </a:spcAft>
              <a:buClr>
                <a:schemeClr val="accent1"/>
              </a:buClr>
              <a:buSzPts val="1800"/>
              <a:buFont typeface="Noto Sans Symbols"/>
              <a:buChar char="▪"/>
              <a:defRPr b="0" i="0" sz="1800" u="none" cap="none" strike="noStrike">
                <a:solidFill>
                  <a:srgbClr val="7F7F7F"/>
                </a:solidFill>
                <a:latin typeface="Century Gothic"/>
                <a:ea typeface="Century Gothic"/>
                <a:cs typeface="Century Gothic"/>
                <a:sym typeface="Century Gothic"/>
              </a:defRPr>
            </a:lvl2pPr>
            <a:lvl3pPr indent="-330200" lvl="2" marL="1371600" marR="0" rtl="0" algn="l">
              <a:lnSpc>
                <a:spcPct val="90000"/>
              </a:lnSpc>
              <a:spcBef>
                <a:spcPts val="500"/>
              </a:spcBef>
              <a:spcAft>
                <a:spcPts val="0"/>
              </a:spcAft>
              <a:buClr>
                <a:schemeClr val="accent1"/>
              </a:buClr>
              <a:buSzPts val="1600"/>
              <a:buFont typeface="Noto Sans Symbols"/>
              <a:buChar char="▪"/>
              <a:defRPr b="0" i="0" sz="1600" u="none" cap="none" strike="noStrike">
                <a:solidFill>
                  <a:srgbClr val="7F7F7F"/>
                </a:solidFill>
                <a:latin typeface="Century Gothic"/>
                <a:ea typeface="Century Gothic"/>
                <a:cs typeface="Century Gothic"/>
                <a:sym typeface="Century Gothic"/>
              </a:defRPr>
            </a:lvl3pPr>
            <a:lvl4pPr indent="-317500" lvl="3" marL="18288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4pPr>
            <a:lvl5pPr indent="-317500" lvl="4" marL="22860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pic>
        <p:nvPicPr>
          <p:cNvPr descr="ODU_sig_REV-01.eps" id="20" name="Google Shape;20;p2"/>
          <p:cNvPicPr preferRelativeResize="0"/>
          <p:nvPr/>
        </p:nvPicPr>
        <p:blipFill rotWithShape="1">
          <a:blip r:embed="rId2">
            <a:alphaModFix/>
          </a:blip>
          <a:srcRect b="0" l="0" r="0" t="0"/>
          <a:stretch/>
        </p:blipFill>
        <p:spPr>
          <a:xfrm>
            <a:off x="4589989" y="471245"/>
            <a:ext cx="1805828" cy="766514"/>
          </a:xfrm>
          <a:prstGeom prst="rect">
            <a:avLst/>
          </a:prstGeom>
          <a:noFill/>
          <a:ln>
            <a:noFill/>
          </a:ln>
        </p:spPr>
      </p:pic>
      <p:sp>
        <p:nvSpPr>
          <p:cNvPr id="21" name="Google Shape;21;p2"/>
          <p:cNvSpPr txBox="1"/>
          <p:nvPr>
            <p:ph idx="2" type="body"/>
          </p:nvPr>
        </p:nvSpPr>
        <p:spPr>
          <a:xfrm>
            <a:off x="4589988" y="5472335"/>
            <a:ext cx="4300215" cy="430926"/>
          </a:xfrm>
          <a:prstGeom prst="rect">
            <a:avLst/>
          </a:prstGeom>
          <a:noFill/>
          <a:ln>
            <a:noFill/>
          </a:ln>
        </p:spPr>
        <p:txBody>
          <a:bodyPr anchorCtr="0" anchor="t" bIns="91425" lIns="91425" spcFirstLastPara="1" rIns="91425" wrap="square" tIns="91425"/>
          <a:lstStyle>
            <a:lvl1pPr indent="-330200" lvl="0" marL="457200" marR="0" rtl="0" algn="l">
              <a:lnSpc>
                <a:spcPct val="90000"/>
              </a:lnSpc>
              <a:spcBef>
                <a:spcPts val="1000"/>
              </a:spcBef>
              <a:spcAft>
                <a:spcPts val="0"/>
              </a:spcAft>
              <a:buClr>
                <a:schemeClr val="accent1"/>
              </a:buClr>
              <a:buSzPts val="1600"/>
              <a:buFont typeface="Noto Sans Symbols"/>
              <a:buChar char="▪"/>
              <a:defRPr b="0" i="0" sz="1600" u="none" cap="none" strike="noStrike">
                <a:solidFill>
                  <a:schemeClr val="lt1"/>
                </a:solidFill>
                <a:latin typeface="Century Gothic"/>
                <a:ea typeface="Century Gothic"/>
                <a:cs typeface="Century Gothic"/>
                <a:sym typeface="Century Gothic"/>
              </a:defRPr>
            </a:lvl1pPr>
            <a:lvl2pPr indent="-342900" lvl="1" marL="914400" marR="0" rtl="0" algn="l">
              <a:lnSpc>
                <a:spcPct val="90000"/>
              </a:lnSpc>
              <a:spcBef>
                <a:spcPts val="500"/>
              </a:spcBef>
              <a:spcAft>
                <a:spcPts val="0"/>
              </a:spcAft>
              <a:buClr>
                <a:schemeClr val="accent1"/>
              </a:buClr>
              <a:buSzPts val="1800"/>
              <a:buFont typeface="Noto Sans Symbols"/>
              <a:buChar char="▪"/>
              <a:defRPr b="0" i="0" sz="1800" u="none" cap="none" strike="noStrike">
                <a:solidFill>
                  <a:srgbClr val="7F7F7F"/>
                </a:solidFill>
                <a:latin typeface="Century Gothic"/>
                <a:ea typeface="Century Gothic"/>
                <a:cs typeface="Century Gothic"/>
                <a:sym typeface="Century Gothic"/>
              </a:defRPr>
            </a:lvl2pPr>
            <a:lvl3pPr indent="-330200" lvl="2" marL="1371600" marR="0" rtl="0" algn="l">
              <a:lnSpc>
                <a:spcPct val="90000"/>
              </a:lnSpc>
              <a:spcBef>
                <a:spcPts val="500"/>
              </a:spcBef>
              <a:spcAft>
                <a:spcPts val="0"/>
              </a:spcAft>
              <a:buClr>
                <a:schemeClr val="accent1"/>
              </a:buClr>
              <a:buSzPts val="1600"/>
              <a:buFont typeface="Noto Sans Symbols"/>
              <a:buChar char="▪"/>
              <a:defRPr b="0" i="0" sz="1600" u="none" cap="none" strike="noStrike">
                <a:solidFill>
                  <a:srgbClr val="7F7F7F"/>
                </a:solidFill>
                <a:latin typeface="Century Gothic"/>
                <a:ea typeface="Century Gothic"/>
                <a:cs typeface="Century Gothic"/>
                <a:sym typeface="Century Gothic"/>
              </a:defRPr>
            </a:lvl3pPr>
            <a:lvl4pPr indent="-317500" lvl="3" marL="18288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4pPr>
            <a:lvl5pPr indent="-317500" lvl="4" marL="22860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22" name="Google Shape;22;p2"/>
          <p:cNvSpPr/>
          <p:nvPr>
            <p:ph idx="3" type="pic"/>
          </p:nvPr>
        </p:nvSpPr>
        <p:spPr>
          <a:xfrm>
            <a:off x="0" y="0"/>
            <a:ext cx="4059935" cy="6858000"/>
          </a:xfrm>
          <a:prstGeom prst="rect">
            <a:avLst/>
          </a:prstGeom>
          <a:noFill/>
          <a:ln>
            <a:noFill/>
          </a:ln>
        </p:spPr>
        <p:txBody>
          <a:bodyPr anchorCtr="0" anchor="t" bIns="91425" lIns="91425" spcFirstLastPara="1" rIns="91425" wrap="square" tIns="91425"/>
          <a:lstStyle>
            <a:lvl1pPr indent="-342900" lvl="0" marL="342900" marR="0" rtl="0" algn="l">
              <a:lnSpc>
                <a:spcPct val="90000"/>
              </a:lnSpc>
              <a:spcBef>
                <a:spcPts val="1000"/>
              </a:spcBef>
              <a:spcAft>
                <a:spcPts val="0"/>
              </a:spcAft>
              <a:buClr>
                <a:schemeClr val="accent1"/>
              </a:buClr>
              <a:buSzPts val="2000"/>
              <a:buFont typeface="Noto Sans Symbols"/>
              <a:buChar char="▪"/>
              <a:defRPr b="0" i="0" sz="2000" u="none" cap="none" strike="noStrike">
                <a:solidFill>
                  <a:srgbClr val="7F7F7F"/>
                </a:solidFill>
                <a:latin typeface="Century Gothic"/>
                <a:ea typeface="Century Gothic"/>
                <a:cs typeface="Century Gothic"/>
                <a:sym typeface="Century Gothic"/>
              </a:defRPr>
            </a:lvl1pPr>
            <a:lvl2pPr indent="-228600" lvl="1" marL="685800" marR="0" rtl="0" algn="l">
              <a:lnSpc>
                <a:spcPct val="90000"/>
              </a:lnSpc>
              <a:spcBef>
                <a:spcPts val="500"/>
              </a:spcBef>
              <a:spcAft>
                <a:spcPts val="0"/>
              </a:spcAft>
              <a:buClr>
                <a:schemeClr val="accent1"/>
              </a:buClr>
              <a:buSzPts val="1800"/>
              <a:buFont typeface="Noto Sans Symbols"/>
              <a:buChar char="▪"/>
              <a:defRPr b="0" i="0" sz="1800" u="none" cap="none" strike="noStrike">
                <a:solidFill>
                  <a:srgbClr val="7F7F7F"/>
                </a:solidFill>
                <a:latin typeface="Century Gothic"/>
                <a:ea typeface="Century Gothic"/>
                <a:cs typeface="Century Gothic"/>
                <a:sym typeface="Century Gothic"/>
              </a:defRPr>
            </a:lvl2pPr>
            <a:lvl3pPr indent="-228600" lvl="2" marL="1143000" marR="0" rtl="0" algn="l">
              <a:lnSpc>
                <a:spcPct val="90000"/>
              </a:lnSpc>
              <a:spcBef>
                <a:spcPts val="500"/>
              </a:spcBef>
              <a:spcAft>
                <a:spcPts val="0"/>
              </a:spcAft>
              <a:buClr>
                <a:schemeClr val="accent1"/>
              </a:buClr>
              <a:buSzPts val="1600"/>
              <a:buFont typeface="Noto Sans Symbols"/>
              <a:buChar char="▪"/>
              <a:defRPr b="0" i="0" sz="1600" u="none" cap="none" strike="noStrike">
                <a:solidFill>
                  <a:srgbClr val="7F7F7F"/>
                </a:solidFill>
                <a:latin typeface="Century Gothic"/>
                <a:ea typeface="Century Gothic"/>
                <a:cs typeface="Century Gothic"/>
                <a:sym typeface="Century Gothic"/>
              </a:defRPr>
            </a:lvl3pPr>
            <a:lvl4pPr indent="-228600" lvl="3" marL="16002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4pPr>
            <a:lvl5pPr indent="-228600" lvl="4" marL="20574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5pPr>
            <a:lvl6pPr indent="-228600" lvl="5" marL="2514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228600" lvl="6" marL="2971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228600" lvl="7" marL="3429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228600" lvl="8" marL="3886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Divider - Blue" showMasterSp="0">
  <p:cSld name="Section Divider - Blue">
    <p:spTree>
      <p:nvGrpSpPr>
        <p:cNvPr id="73" name="Shape 73"/>
        <p:cNvGrpSpPr/>
        <p:nvPr/>
      </p:nvGrpSpPr>
      <p:grpSpPr>
        <a:xfrm>
          <a:off x="0" y="0"/>
          <a:ext cx="0" cy="0"/>
          <a:chOff x="0" y="0"/>
          <a:chExt cx="0" cy="0"/>
        </a:xfrm>
      </p:grpSpPr>
      <p:sp>
        <p:nvSpPr>
          <p:cNvPr id="74" name="Google Shape;74;p11"/>
          <p:cNvSpPr/>
          <p:nvPr/>
        </p:nvSpPr>
        <p:spPr>
          <a:xfrm flipH="1">
            <a:off x="8779932" y="12701"/>
            <a:ext cx="3412065" cy="6858000"/>
          </a:xfrm>
          <a:prstGeom prst="rtTriangle">
            <a:avLst/>
          </a:prstGeom>
          <a:solidFill>
            <a:srgbClr val="57C1E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75" name="Google Shape;75;p11"/>
          <p:cNvSpPr/>
          <p:nvPr/>
        </p:nvSpPr>
        <p:spPr>
          <a:xfrm>
            <a:off x="1909231" y="-8466"/>
            <a:ext cx="10299095" cy="6878711"/>
          </a:xfrm>
          <a:custGeom>
            <a:rect b="b" l="l" r="r" t="t"/>
            <a:pathLst>
              <a:path extrusionOk="0" h="120000" w="120000">
                <a:moveTo>
                  <a:pt x="0" y="0"/>
                </a:moveTo>
                <a:lnTo>
                  <a:pt x="120000" y="202"/>
                </a:lnTo>
                <a:lnTo>
                  <a:pt x="120000" y="119999"/>
                </a:lnTo>
                <a:lnTo>
                  <a:pt x="109728" y="120000"/>
                </a:lnTo>
                <a:lnTo>
                  <a:pt x="0" y="0"/>
                </a:lnTo>
                <a:close/>
              </a:path>
            </a:pathLst>
          </a:custGeom>
          <a:solidFill>
            <a:srgbClr val="04365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76" name="Google Shape;76;p11"/>
          <p:cNvSpPr txBox="1"/>
          <p:nvPr>
            <p:ph type="title"/>
          </p:nvPr>
        </p:nvSpPr>
        <p:spPr>
          <a:xfrm>
            <a:off x="557561" y="3886200"/>
            <a:ext cx="6952372" cy="1403300"/>
          </a:xfrm>
          <a:prstGeom prst="rect">
            <a:avLst/>
          </a:prstGeom>
          <a:noFill/>
          <a:ln>
            <a:noFill/>
          </a:ln>
        </p:spPr>
        <p:txBody>
          <a:bodyPr anchorCtr="0" anchor="ctr" bIns="91425" lIns="91425" spcFirstLastPara="1" rIns="91425" wrap="square" tIns="91425"/>
          <a:lstStyle>
            <a:lvl1pPr indent="0" lvl="0" marL="0" marR="0" rtl="0" algn="l">
              <a:lnSpc>
                <a:spcPct val="90000"/>
              </a:lnSpc>
              <a:spcBef>
                <a:spcPts val="0"/>
              </a:spcBef>
              <a:spcAft>
                <a:spcPts val="0"/>
              </a:spcAft>
              <a:buClr>
                <a:schemeClr val="dk1"/>
              </a:buClr>
              <a:buSzPts val="4800"/>
              <a:buFont typeface="Century Gothic"/>
              <a:buNone/>
              <a:defRPr b="0" i="0" sz="4800" u="none" cap="none" strike="noStrike">
                <a:solidFill>
                  <a:schemeClr val="dk1"/>
                </a:solidFill>
                <a:latin typeface="Century Gothic"/>
                <a:ea typeface="Century Gothic"/>
                <a:cs typeface="Century Gothic"/>
                <a:sym typeface="Century Gothic"/>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77" name="Google Shape;77;p11"/>
          <p:cNvSpPr txBox="1"/>
          <p:nvPr>
            <p:ph idx="1" type="body"/>
          </p:nvPr>
        </p:nvSpPr>
        <p:spPr>
          <a:xfrm>
            <a:off x="557560" y="5393267"/>
            <a:ext cx="6960840" cy="986268"/>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1000"/>
              </a:spcBef>
              <a:spcAft>
                <a:spcPts val="0"/>
              </a:spcAft>
              <a:buClr>
                <a:schemeClr val="accent1"/>
              </a:buClr>
              <a:buSzPts val="2000"/>
              <a:buFont typeface="Noto Sans Symbols"/>
              <a:buNone/>
              <a:defRPr b="0" i="0" sz="2000" u="none" cap="none" strike="noStrike">
                <a:solidFill>
                  <a:srgbClr val="7F7F7F"/>
                </a:solidFill>
                <a:latin typeface="Century Gothic"/>
                <a:ea typeface="Century Gothic"/>
                <a:cs typeface="Century Gothic"/>
                <a:sym typeface="Century Gothic"/>
              </a:defRPr>
            </a:lvl1pPr>
            <a:lvl2pPr indent="-228600" lvl="1" marL="914400" marR="0" rtl="0" algn="l">
              <a:lnSpc>
                <a:spcPct val="90000"/>
              </a:lnSpc>
              <a:spcBef>
                <a:spcPts val="500"/>
              </a:spcBef>
              <a:spcAft>
                <a:spcPts val="0"/>
              </a:spcAft>
              <a:buClr>
                <a:schemeClr val="accent1"/>
              </a:buClr>
              <a:buSzPts val="2000"/>
              <a:buFont typeface="Noto Sans Symbols"/>
              <a:buNone/>
              <a:defRPr b="0" i="0" sz="2000" u="none" cap="none" strike="noStrike">
                <a:solidFill>
                  <a:srgbClr val="888E98"/>
                </a:solidFill>
                <a:latin typeface="Century Gothic"/>
                <a:ea typeface="Century Gothic"/>
                <a:cs typeface="Century Gothic"/>
                <a:sym typeface="Century Gothic"/>
              </a:defRPr>
            </a:lvl2pPr>
            <a:lvl3pPr indent="-228600" lvl="2" marL="1371600" marR="0" rtl="0" algn="l">
              <a:lnSpc>
                <a:spcPct val="90000"/>
              </a:lnSpc>
              <a:spcBef>
                <a:spcPts val="500"/>
              </a:spcBef>
              <a:spcAft>
                <a:spcPts val="0"/>
              </a:spcAft>
              <a:buClr>
                <a:schemeClr val="accent1"/>
              </a:buClr>
              <a:buSzPts val="1800"/>
              <a:buFont typeface="Noto Sans Symbols"/>
              <a:buNone/>
              <a:defRPr b="0" i="0" sz="1800" u="none" cap="none" strike="noStrike">
                <a:solidFill>
                  <a:srgbClr val="888E98"/>
                </a:solidFill>
                <a:latin typeface="Century Gothic"/>
                <a:ea typeface="Century Gothic"/>
                <a:cs typeface="Century Gothic"/>
                <a:sym typeface="Century Gothic"/>
              </a:defRPr>
            </a:lvl3pPr>
            <a:lvl4pPr indent="-228600" lvl="3" marL="1828800" marR="0" rtl="0" algn="l">
              <a:lnSpc>
                <a:spcPct val="90000"/>
              </a:lnSpc>
              <a:spcBef>
                <a:spcPts val="500"/>
              </a:spcBef>
              <a:spcAft>
                <a:spcPts val="0"/>
              </a:spcAft>
              <a:buClr>
                <a:schemeClr val="accent1"/>
              </a:buClr>
              <a:buSzPts val="1600"/>
              <a:buFont typeface="Noto Sans Symbols"/>
              <a:buNone/>
              <a:defRPr b="0" i="0" sz="1600" u="none" cap="none" strike="noStrike">
                <a:solidFill>
                  <a:srgbClr val="888E98"/>
                </a:solidFill>
                <a:latin typeface="Century Gothic"/>
                <a:ea typeface="Century Gothic"/>
                <a:cs typeface="Century Gothic"/>
                <a:sym typeface="Century Gothic"/>
              </a:defRPr>
            </a:lvl4pPr>
            <a:lvl5pPr indent="-228600" lvl="4" marL="2286000" marR="0" rtl="0" algn="l">
              <a:lnSpc>
                <a:spcPct val="90000"/>
              </a:lnSpc>
              <a:spcBef>
                <a:spcPts val="500"/>
              </a:spcBef>
              <a:spcAft>
                <a:spcPts val="0"/>
              </a:spcAft>
              <a:buClr>
                <a:schemeClr val="accent1"/>
              </a:buClr>
              <a:buSzPts val="1600"/>
              <a:buFont typeface="Noto Sans Symbols"/>
              <a:buNone/>
              <a:defRPr b="0" i="0" sz="1600" u="none" cap="none" strike="noStrike">
                <a:solidFill>
                  <a:srgbClr val="888E98"/>
                </a:solidFill>
                <a:latin typeface="Century Gothic"/>
                <a:ea typeface="Century Gothic"/>
                <a:cs typeface="Century Gothic"/>
                <a:sym typeface="Century Gothic"/>
              </a:defRPr>
            </a:lvl5pPr>
            <a:lvl6pPr indent="-228600" lvl="5" marL="2743200" marR="0" rtl="0" algn="l">
              <a:lnSpc>
                <a:spcPct val="90000"/>
              </a:lnSpc>
              <a:spcBef>
                <a:spcPts val="500"/>
              </a:spcBef>
              <a:spcAft>
                <a:spcPts val="0"/>
              </a:spcAft>
              <a:buClr>
                <a:srgbClr val="888E98"/>
              </a:buClr>
              <a:buSzPts val="1600"/>
              <a:buFont typeface="Arial"/>
              <a:buNone/>
              <a:defRPr b="0" i="0" sz="1600" u="none" cap="none" strike="noStrike">
                <a:solidFill>
                  <a:srgbClr val="888E98"/>
                </a:solidFill>
                <a:latin typeface="Century Gothic"/>
                <a:ea typeface="Century Gothic"/>
                <a:cs typeface="Century Gothic"/>
                <a:sym typeface="Century Gothic"/>
              </a:defRPr>
            </a:lvl6pPr>
            <a:lvl7pPr indent="-228600" lvl="6" marL="3200400" marR="0" rtl="0" algn="l">
              <a:lnSpc>
                <a:spcPct val="90000"/>
              </a:lnSpc>
              <a:spcBef>
                <a:spcPts val="500"/>
              </a:spcBef>
              <a:spcAft>
                <a:spcPts val="0"/>
              </a:spcAft>
              <a:buClr>
                <a:srgbClr val="888E98"/>
              </a:buClr>
              <a:buSzPts val="1600"/>
              <a:buFont typeface="Arial"/>
              <a:buNone/>
              <a:defRPr b="0" i="0" sz="1600" u="none" cap="none" strike="noStrike">
                <a:solidFill>
                  <a:srgbClr val="888E98"/>
                </a:solidFill>
                <a:latin typeface="Century Gothic"/>
                <a:ea typeface="Century Gothic"/>
                <a:cs typeface="Century Gothic"/>
                <a:sym typeface="Century Gothic"/>
              </a:defRPr>
            </a:lvl7pPr>
            <a:lvl8pPr indent="-228600" lvl="7" marL="3657600" marR="0" rtl="0" algn="l">
              <a:lnSpc>
                <a:spcPct val="90000"/>
              </a:lnSpc>
              <a:spcBef>
                <a:spcPts val="500"/>
              </a:spcBef>
              <a:spcAft>
                <a:spcPts val="0"/>
              </a:spcAft>
              <a:buClr>
                <a:srgbClr val="888E98"/>
              </a:buClr>
              <a:buSzPts val="1600"/>
              <a:buFont typeface="Arial"/>
              <a:buNone/>
              <a:defRPr b="0" i="0" sz="1600" u="none" cap="none" strike="noStrike">
                <a:solidFill>
                  <a:srgbClr val="888E98"/>
                </a:solidFill>
                <a:latin typeface="Century Gothic"/>
                <a:ea typeface="Century Gothic"/>
                <a:cs typeface="Century Gothic"/>
                <a:sym typeface="Century Gothic"/>
              </a:defRPr>
            </a:lvl8pPr>
            <a:lvl9pPr indent="-228600" lvl="8" marL="4114800" marR="0" rtl="0" algn="l">
              <a:lnSpc>
                <a:spcPct val="90000"/>
              </a:lnSpc>
              <a:spcBef>
                <a:spcPts val="500"/>
              </a:spcBef>
              <a:spcAft>
                <a:spcPts val="0"/>
              </a:spcAft>
              <a:buClr>
                <a:srgbClr val="888E98"/>
              </a:buClr>
              <a:buSzPts val="1600"/>
              <a:buFont typeface="Arial"/>
              <a:buNone/>
              <a:defRPr b="0" i="0" sz="1600" u="none" cap="none" strike="noStrike">
                <a:solidFill>
                  <a:srgbClr val="888E98"/>
                </a:solidFill>
                <a:latin typeface="Century Gothic"/>
                <a:ea typeface="Century Gothic"/>
                <a:cs typeface="Century Gothic"/>
                <a:sym typeface="Century Gothic"/>
              </a:defRPr>
            </a:lvl9pPr>
          </a:lstStyle>
          <a:p/>
        </p:txBody>
      </p:sp>
      <p:pic>
        <p:nvPicPr>
          <p:cNvPr descr="CrownWhite.png" id="78" name="Google Shape;78;p11"/>
          <p:cNvPicPr preferRelativeResize="0"/>
          <p:nvPr/>
        </p:nvPicPr>
        <p:blipFill rotWithShape="1">
          <a:blip r:embed="rId2">
            <a:alphaModFix/>
          </a:blip>
          <a:srcRect b="0" l="0" r="0" t="0"/>
          <a:stretch/>
        </p:blipFill>
        <p:spPr>
          <a:xfrm>
            <a:off x="11613757" y="141271"/>
            <a:ext cx="434664" cy="340180"/>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Divider, Photo - Light Blue" showMasterSp="0">
  <p:cSld name="Section Divider, Photo - Light Blue">
    <p:spTree>
      <p:nvGrpSpPr>
        <p:cNvPr id="79" name="Shape 79"/>
        <p:cNvGrpSpPr/>
        <p:nvPr/>
      </p:nvGrpSpPr>
      <p:grpSpPr>
        <a:xfrm>
          <a:off x="0" y="0"/>
          <a:ext cx="0" cy="0"/>
          <a:chOff x="0" y="0"/>
          <a:chExt cx="0" cy="0"/>
        </a:xfrm>
      </p:grpSpPr>
      <p:sp>
        <p:nvSpPr>
          <p:cNvPr id="80" name="Google Shape;80;p12"/>
          <p:cNvSpPr/>
          <p:nvPr/>
        </p:nvSpPr>
        <p:spPr>
          <a:xfrm flipH="1">
            <a:off x="10270066" y="10161"/>
            <a:ext cx="1921930" cy="6858000"/>
          </a:xfrm>
          <a:prstGeom prst="rtTriangle">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81" name="Google Shape;81;p12"/>
          <p:cNvSpPr/>
          <p:nvPr/>
        </p:nvSpPr>
        <p:spPr>
          <a:xfrm>
            <a:off x="8094133" y="-17221"/>
            <a:ext cx="4121813" cy="6878322"/>
          </a:xfrm>
          <a:custGeom>
            <a:rect b="b" l="l" r="r" t="t"/>
            <a:pathLst>
              <a:path extrusionOk="0" h="120000" w="120000">
                <a:moveTo>
                  <a:pt x="0" y="152"/>
                </a:moveTo>
                <a:lnTo>
                  <a:pt x="120000" y="0"/>
                </a:lnTo>
                <a:lnTo>
                  <a:pt x="119408" y="119999"/>
                </a:lnTo>
                <a:lnTo>
                  <a:pt x="109187" y="120000"/>
                </a:lnTo>
                <a:lnTo>
                  <a:pt x="0" y="152"/>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82" name="Google Shape;82;p12"/>
          <p:cNvSpPr txBox="1"/>
          <p:nvPr>
            <p:ph type="title"/>
          </p:nvPr>
        </p:nvSpPr>
        <p:spPr>
          <a:xfrm>
            <a:off x="557561" y="3886200"/>
            <a:ext cx="6952372" cy="1403300"/>
          </a:xfrm>
          <a:prstGeom prst="rect">
            <a:avLst/>
          </a:prstGeom>
          <a:noFill/>
          <a:ln>
            <a:noFill/>
          </a:ln>
        </p:spPr>
        <p:txBody>
          <a:bodyPr anchorCtr="0" anchor="ctr" bIns="91425" lIns="91425" spcFirstLastPara="1" rIns="91425" wrap="square" tIns="91425"/>
          <a:lstStyle>
            <a:lvl1pPr indent="0" lvl="0" marL="0" marR="0" rtl="0" algn="l">
              <a:lnSpc>
                <a:spcPct val="90000"/>
              </a:lnSpc>
              <a:spcBef>
                <a:spcPts val="0"/>
              </a:spcBef>
              <a:spcAft>
                <a:spcPts val="0"/>
              </a:spcAft>
              <a:buClr>
                <a:schemeClr val="dk1"/>
              </a:buClr>
              <a:buSzPts val="4800"/>
              <a:buFont typeface="Century Gothic"/>
              <a:buNone/>
              <a:defRPr b="0" i="0" sz="4800" u="none" cap="none" strike="noStrike">
                <a:solidFill>
                  <a:schemeClr val="dk1"/>
                </a:solidFill>
                <a:latin typeface="Century Gothic"/>
                <a:ea typeface="Century Gothic"/>
                <a:cs typeface="Century Gothic"/>
                <a:sym typeface="Century Gothic"/>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83" name="Google Shape;83;p12"/>
          <p:cNvSpPr txBox="1"/>
          <p:nvPr>
            <p:ph idx="1" type="body"/>
          </p:nvPr>
        </p:nvSpPr>
        <p:spPr>
          <a:xfrm>
            <a:off x="557560" y="5393267"/>
            <a:ext cx="6960840" cy="986268"/>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1000"/>
              </a:spcBef>
              <a:spcAft>
                <a:spcPts val="0"/>
              </a:spcAft>
              <a:buClr>
                <a:schemeClr val="accent1"/>
              </a:buClr>
              <a:buSzPts val="2000"/>
              <a:buFont typeface="Noto Sans Symbols"/>
              <a:buNone/>
              <a:defRPr b="0" i="0" sz="2000" u="none" cap="none" strike="noStrike">
                <a:solidFill>
                  <a:srgbClr val="7F7F7F"/>
                </a:solidFill>
                <a:latin typeface="Century Gothic"/>
                <a:ea typeface="Century Gothic"/>
                <a:cs typeface="Century Gothic"/>
                <a:sym typeface="Century Gothic"/>
              </a:defRPr>
            </a:lvl1pPr>
            <a:lvl2pPr indent="-228600" lvl="1" marL="914400" marR="0" rtl="0" algn="l">
              <a:lnSpc>
                <a:spcPct val="90000"/>
              </a:lnSpc>
              <a:spcBef>
                <a:spcPts val="500"/>
              </a:spcBef>
              <a:spcAft>
                <a:spcPts val="0"/>
              </a:spcAft>
              <a:buClr>
                <a:schemeClr val="accent1"/>
              </a:buClr>
              <a:buSzPts val="2000"/>
              <a:buFont typeface="Noto Sans Symbols"/>
              <a:buNone/>
              <a:defRPr b="0" i="0" sz="2000" u="none" cap="none" strike="noStrike">
                <a:solidFill>
                  <a:srgbClr val="888E98"/>
                </a:solidFill>
                <a:latin typeface="Century Gothic"/>
                <a:ea typeface="Century Gothic"/>
                <a:cs typeface="Century Gothic"/>
                <a:sym typeface="Century Gothic"/>
              </a:defRPr>
            </a:lvl2pPr>
            <a:lvl3pPr indent="-228600" lvl="2" marL="1371600" marR="0" rtl="0" algn="l">
              <a:lnSpc>
                <a:spcPct val="90000"/>
              </a:lnSpc>
              <a:spcBef>
                <a:spcPts val="500"/>
              </a:spcBef>
              <a:spcAft>
                <a:spcPts val="0"/>
              </a:spcAft>
              <a:buClr>
                <a:schemeClr val="accent1"/>
              </a:buClr>
              <a:buSzPts val="1800"/>
              <a:buFont typeface="Noto Sans Symbols"/>
              <a:buNone/>
              <a:defRPr b="0" i="0" sz="1800" u="none" cap="none" strike="noStrike">
                <a:solidFill>
                  <a:srgbClr val="888E98"/>
                </a:solidFill>
                <a:latin typeface="Century Gothic"/>
                <a:ea typeface="Century Gothic"/>
                <a:cs typeface="Century Gothic"/>
                <a:sym typeface="Century Gothic"/>
              </a:defRPr>
            </a:lvl3pPr>
            <a:lvl4pPr indent="-228600" lvl="3" marL="1828800" marR="0" rtl="0" algn="l">
              <a:lnSpc>
                <a:spcPct val="90000"/>
              </a:lnSpc>
              <a:spcBef>
                <a:spcPts val="500"/>
              </a:spcBef>
              <a:spcAft>
                <a:spcPts val="0"/>
              </a:spcAft>
              <a:buClr>
                <a:schemeClr val="accent1"/>
              </a:buClr>
              <a:buSzPts val="1600"/>
              <a:buFont typeface="Noto Sans Symbols"/>
              <a:buNone/>
              <a:defRPr b="0" i="0" sz="1600" u="none" cap="none" strike="noStrike">
                <a:solidFill>
                  <a:srgbClr val="888E98"/>
                </a:solidFill>
                <a:latin typeface="Century Gothic"/>
                <a:ea typeface="Century Gothic"/>
                <a:cs typeface="Century Gothic"/>
                <a:sym typeface="Century Gothic"/>
              </a:defRPr>
            </a:lvl4pPr>
            <a:lvl5pPr indent="-228600" lvl="4" marL="2286000" marR="0" rtl="0" algn="l">
              <a:lnSpc>
                <a:spcPct val="90000"/>
              </a:lnSpc>
              <a:spcBef>
                <a:spcPts val="500"/>
              </a:spcBef>
              <a:spcAft>
                <a:spcPts val="0"/>
              </a:spcAft>
              <a:buClr>
                <a:schemeClr val="accent1"/>
              </a:buClr>
              <a:buSzPts val="1600"/>
              <a:buFont typeface="Noto Sans Symbols"/>
              <a:buNone/>
              <a:defRPr b="0" i="0" sz="1600" u="none" cap="none" strike="noStrike">
                <a:solidFill>
                  <a:srgbClr val="888E98"/>
                </a:solidFill>
                <a:latin typeface="Century Gothic"/>
                <a:ea typeface="Century Gothic"/>
                <a:cs typeface="Century Gothic"/>
                <a:sym typeface="Century Gothic"/>
              </a:defRPr>
            </a:lvl5pPr>
            <a:lvl6pPr indent="-228600" lvl="5" marL="2743200" marR="0" rtl="0" algn="l">
              <a:lnSpc>
                <a:spcPct val="90000"/>
              </a:lnSpc>
              <a:spcBef>
                <a:spcPts val="500"/>
              </a:spcBef>
              <a:spcAft>
                <a:spcPts val="0"/>
              </a:spcAft>
              <a:buClr>
                <a:srgbClr val="888E98"/>
              </a:buClr>
              <a:buSzPts val="1600"/>
              <a:buFont typeface="Arial"/>
              <a:buNone/>
              <a:defRPr b="0" i="0" sz="1600" u="none" cap="none" strike="noStrike">
                <a:solidFill>
                  <a:srgbClr val="888E98"/>
                </a:solidFill>
                <a:latin typeface="Century Gothic"/>
                <a:ea typeface="Century Gothic"/>
                <a:cs typeface="Century Gothic"/>
                <a:sym typeface="Century Gothic"/>
              </a:defRPr>
            </a:lvl6pPr>
            <a:lvl7pPr indent="-228600" lvl="6" marL="3200400" marR="0" rtl="0" algn="l">
              <a:lnSpc>
                <a:spcPct val="90000"/>
              </a:lnSpc>
              <a:spcBef>
                <a:spcPts val="500"/>
              </a:spcBef>
              <a:spcAft>
                <a:spcPts val="0"/>
              </a:spcAft>
              <a:buClr>
                <a:srgbClr val="888E98"/>
              </a:buClr>
              <a:buSzPts val="1600"/>
              <a:buFont typeface="Arial"/>
              <a:buNone/>
              <a:defRPr b="0" i="0" sz="1600" u="none" cap="none" strike="noStrike">
                <a:solidFill>
                  <a:srgbClr val="888E98"/>
                </a:solidFill>
                <a:latin typeface="Century Gothic"/>
                <a:ea typeface="Century Gothic"/>
                <a:cs typeface="Century Gothic"/>
                <a:sym typeface="Century Gothic"/>
              </a:defRPr>
            </a:lvl7pPr>
            <a:lvl8pPr indent="-228600" lvl="7" marL="3657600" marR="0" rtl="0" algn="l">
              <a:lnSpc>
                <a:spcPct val="90000"/>
              </a:lnSpc>
              <a:spcBef>
                <a:spcPts val="500"/>
              </a:spcBef>
              <a:spcAft>
                <a:spcPts val="0"/>
              </a:spcAft>
              <a:buClr>
                <a:srgbClr val="888E98"/>
              </a:buClr>
              <a:buSzPts val="1600"/>
              <a:buFont typeface="Arial"/>
              <a:buNone/>
              <a:defRPr b="0" i="0" sz="1600" u="none" cap="none" strike="noStrike">
                <a:solidFill>
                  <a:srgbClr val="888E98"/>
                </a:solidFill>
                <a:latin typeface="Century Gothic"/>
                <a:ea typeface="Century Gothic"/>
                <a:cs typeface="Century Gothic"/>
                <a:sym typeface="Century Gothic"/>
              </a:defRPr>
            </a:lvl8pPr>
            <a:lvl9pPr indent="-228600" lvl="8" marL="4114800" marR="0" rtl="0" algn="l">
              <a:lnSpc>
                <a:spcPct val="90000"/>
              </a:lnSpc>
              <a:spcBef>
                <a:spcPts val="500"/>
              </a:spcBef>
              <a:spcAft>
                <a:spcPts val="0"/>
              </a:spcAft>
              <a:buClr>
                <a:srgbClr val="888E98"/>
              </a:buClr>
              <a:buSzPts val="1600"/>
              <a:buFont typeface="Arial"/>
              <a:buNone/>
              <a:defRPr b="0" i="0" sz="1600" u="none" cap="none" strike="noStrike">
                <a:solidFill>
                  <a:srgbClr val="888E98"/>
                </a:solidFill>
                <a:latin typeface="Century Gothic"/>
                <a:ea typeface="Century Gothic"/>
                <a:cs typeface="Century Gothic"/>
                <a:sym typeface="Century Gothic"/>
              </a:defRPr>
            </a:lvl9pPr>
          </a:lstStyle>
          <a:p/>
        </p:txBody>
      </p:sp>
      <p:sp>
        <p:nvSpPr>
          <p:cNvPr id="84" name="Google Shape;84;p12"/>
          <p:cNvSpPr/>
          <p:nvPr>
            <p:ph idx="2" type="pic"/>
          </p:nvPr>
        </p:nvSpPr>
        <p:spPr>
          <a:xfrm>
            <a:off x="550863" y="355600"/>
            <a:ext cx="6959600" cy="3268663"/>
          </a:xfrm>
          <a:prstGeom prst="rect">
            <a:avLst/>
          </a:prstGeom>
          <a:noFill/>
          <a:ln>
            <a:noFill/>
          </a:ln>
        </p:spPr>
        <p:txBody>
          <a:bodyPr anchorCtr="0" anchor="t" bIns="91425" lIns="91425" spcFirstLastPara="1" rIns="91425" wrap="square" tIns="91425"/>
          <a:lstStyle>
            <a:lvl1pPr indent="-342900" lvl="0" marL="342900" marR="0" rtl="0" algn="l">
              <a:lnSpc>
                <a:spcPct val="90000"/>
              </a:lnSpc>
              <a:spcBef>
                <a:spcPts val="1000"/>
              </a:spcBef>
              <a:spcAft>
                <a:spcPts val="0"/>
              </a:spcAft>
              <a:buClr>
                <a:schemeClr val="accent1"/>
              </a:buClr>
              <a:buSzPts val="2000"/>
              <a:buFont typeface="Noto Sans Symbols"/>
              <a:buChar char="▪"/>
              <a:defRPr b="0" i="0" sz="2000" u="none" cap="none" strike="noStrike">
                <a:solidFill>
                  <a:srgbClr val="7F7F7F"/>
                </a:solidFill>
                <a:latin typeface="Century Gothic"/>
                <a:ea typeface="Century Gothic"/>
                <a:cs typeface="Century Gothic"/>
                <a:sym typeface="Century Gothic"/>
              </a:defRPr>
            </a:lvl1pPr>
            <a:lvl2pPr indent="-228600" lvl="1" marL="685800" marR="0" rtl="0" algn="l">
              <a:lnSpc>
                <a:spcPct val="90000"/>
              </a:lnSpc>
              <a:spcBef>
                <a:spcPts val="500"/>
              </a:spcBef>
              <a:spcAft>
                <a:spcPts val="0"/>
              </a:spcAft>
              <a:buClr>
                <a:schemeClr val="accent1"/>
              </a:buClr>
              <a:buSzPts val="1800"/>
              <a:buFont typeface="Noto Sans Symbols"/>
              <a:buChar char="▪"/>
              <a:defRPr b="0" i="0" sz="1800" u="none" cap="none" strike="noStrike">
                <a:solidFill>
                  <a:srgbClr val="7F7F7F"/>
                </a:solidFill>
                <a:latin typeface="Century Gothic"/>
                <a:ea typeface="Century Gothic"/>
                <a:cs typeface="Century Gothic"/>
                <a:sym typeface="Century Gothic"/>
              </a:defRPr>
            </a:lvl2pPr>
            <a:lvl3pPr indent="-228600" lvl="2" marL="1143000" marR="0" rtl="0" algn="l">
              <a:lnSpc>
                <a:spcPct val="90000"/>
              </a:lnSpc>
              <a:spcBef>
                <a:spcPts val="500"/>
              </a:spcBef>
              <a:spcAft>
                <a:spcPts val="0"/>
              </a:spcAft>
              <a:buClr>
                <a:schemeClr val="accent1"/>
              </a:buClr>
              <a:buSzPts val="1600"/>
              <a:buFont typeface="Noto Sans Symbols"/>
              <a:buChar char="▪"/>
              <a:defRPr b="0" i="0" sz="1600" u="none" cap="none" strike="noStrike">
                <a:solidFill>
                  <a:srgbClr val="7F7F7F"/>
                </a:solidFill>
                <a:latin typeface="Century Gothic"/>
                <a:ea typeface="Century Gothic"/>
                <a:cs typeface="Century Gothic"/>
                <a:sym typeface="Century Gothic"/>
              </a:defRPr>
            </a:lvl3pPr>
            <a:lvl4pPr indent="-228600" lvl="3" marL="16002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4pPr>
            <a:lvl5pPr indent="-228600" lvl="4" marL="20574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5pPr>
            <a:lvl6pPr indent="-228600" lvl="5" marL="2514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228600" lvl="6" marL="2971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228600" lvl="7" marL="3429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228600" lvl="8" marL="3886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pic>
        <p:nvPicPr>
          <p:cNvPr descr="CrownWhite.png" id="85" name="Google Shape;85;p12"/>
          <p:cNvPicPr preferRelativeResize="0"/>
          <p:nvPr/>
        </p:nvPicPr>
        <p:blipFill rotWithShape="1">
          <a:blip r:embed="rId2">
            <a:alphaModFix/>
          </a:blip>
          <a:srcRect b="0" l="0" r="0" t="0"/>
          <a:stretch/>
        </p:blipFill>
        <p:spPr>
          <a:xfrm>
            <a:off x="11613757" y="141271"/>
            <a:ext cx="434664" cy="340180"/>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Large Photo and Content - Light Blue" showMasterSp="0">
  <p:cSld name="Large Photo and Content - Light Blue">
    <p:spTree>
      <p:nvGrpSpPr>
        <p:cNvPr id="86" name="Shape 86"/>
        <p:cNvGrpSpPr/>
        <p:nvPr/>
      </p:nvGrpSpPr>
      <p:grpSpPr>
        <a:xfrm>
          <a:off x="0" y="0"/>
          <a:ext cx="0" cy="0"/>
          <a:chOff x="0" y="0"/>
          <a:chExt cx="0" cy="0"/>
        </a:xfrm>
      </p:grpSpPr>
      <p:sp>
        <p:nvSpPr>
          <p:cNvPr id="87" name="Google Shape;87;p13"/>
          <p:cNvSpPr/>
          <p:nvPr>
            <p:ph idx="2" type="pic"/>
          </p:nvPr>
        </p:nvSpPr>
        <p:spPr>
          <a:xfrm>
            <a:off x="436880" y="1544320"/>
            <a:ext cx="6370320" cy="4643120"/>
          </a:xfrm>
          <a:prstGeom prst="rect">
            <a:avLst/>
          </a:prstGeom>
          <a:noFill/>
          <a:ln>
            <a:noFill/>
          </a:ln>
        </p:spPr>
        <p:txBody>
          <a:bodyPr anchorCtr="0" anchor="t" bIns="91425" lIns="91425" spcFirstLastPara="1" rIns="91425" wrap="square" tIns="91425"/>
          <a:lstStyle>
            <a:lvl1pPr indent="-342900" lvl="0" marL="342900" marR="0" rtl="0" algn="l">
              <a:lnSpc>
                <a:spcPct val="90000"/>
              </a:lnSpc>
              <a:spcBef>
                <a:spcPts val="1000"/>
              </a:spcBef>
              <a:spcAft>
                <a:spcPts val="0"/>
              </a:spcAft>
              <a:buClr>
                <a:schemeClr val="accent1"/>
              </a:buClr>
              <a:buSzPts val="2000"/>
              <a:buFont typeface="Noto Sans Symbols"/>
              <a:buChar char="▪"/>
              <a:defRPr b="0" i="0" sz="2000" u="none" cap="none" strike="noStrike">
                <a:solidFill>
                  <a:srgbClr val="7F7F7F"/>
                </a:solidFill>
                <a:latin typeface="Century Gothic"/>
                <a:ea typeface="Century Gothic"/>
                <a:cs typeface="Century Gothic"/>
                <a:sym typeface="Century Gothic"/>
              </a:defRPr>
            </a:lvl1pPr>
            <a:lvl2pPr indent="-228600" lvl="1" marL="685800" marR="0" rtl="0" algn="l">
              <a:lnSpc>
                <a:spcPct val="90000"/>
              </a:lnSpc>
              <a:spcBef>
                <a:spcPts val="500"/>
              </a:spcBef>
              <a:spcAft>
                <a:spcPts val="0"/>
              </a:spcAft>
              <a:buClr>
                <a:schemeClr val="accent1"/>
              </a:buClr>
              <a:buSzPts val="1800"/>
              <a:buFont typeface="Noto Sans Symbols"/>
              <a:buChar char="▪"/>
              <a:defRPr b="0" i="0" sz="1800" u="none" cap="none" strike="noStrike">
                <a:solidFill>
                  <a:srgbClr val="7F7F7F"/>
                </a:solidFill>
                <a:latin typeface="Century Gothic"/>
                <a:ea typeface="Century Gothic"/>
                <a:cs typeface="Century Gothic"/>
                <a:sym typeface="Century Gothic"/>
              </a:defRPr>
            </a:lvl2pPr>
            <a:lvl3pPr indent="-228600" lvl="2" marL="1143000" marR="0" rtl="0" algn="l">
              <a:lnSpc>
                <a:spcPct val="90000"/>
              </a:lnSpc>
              <a:spcBef>
                <a:spcPts val="500"/>
              </a:spcBef>
              <a:spcAft>
                <a:spcPts val="0"/>
              </a:spcAft>
              <a:buClr>
                <a:schemeClr val="accent1"/>
              </a:buClr>
              <a:buSzPts val="1600"/>
              <a:buFont typeface="Noto Sans Symbols"/>
              <a:buChar char="▪"/>
              <a:defRPr b="0" i="0" sz="1600" u="none" cap="none" strike="noStrike">
                <a:solidFill>
                  <a:srgbClr val="7F7F7F"/>
                </a:solidFill>
                <a:latin typeface="Century Gothic"/>
                <a:ea typeface="Century Gothic"/>
                <a:cs typeface="Century Gothic"/>
                <a:sym typeface="Century Gothic"/>
              </a:defRPr>
            </a:lvl3pPr>
            <a:lvl4pPr indent="-228600" lvl="3" marL="16002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4pPr>
            <a:lvl5pPr indent="-228600" lvl="4" marL="20574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5pPr>
            <a:lvl6pPr indent="-228600" lvl="5" marL="2514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228600" lvl="6" marL="2971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228600" lvl="7" marL="3429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228600" lvl="8" marL="3886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88" name="Google Shape;88;p13"/>
          <p:cNvSpPr/>
          <p:nvPr/>
        </p:nvSpPr>
        <p:spPr>
          <a:xfrm flipH="1">
            <a:off x="10576560" y="487680"/>
            <a:ext cx="1615440" cy="6380480"/>
          </a:xfrm>
          <a:prstGeom prst="rtTriangle">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89" name="Google Shape;89;p13"/>
          <p:cNvSpPr/>
          <p:nvPr/>
        </p:nvSpPr>
        <p:spPr>
          <a:xfrm>
            <a:off x="9387840" y="-10160"/>
            <a:ext cx="2814320" cy="6898643"/>
          </a:xfrm>
          <a:custGeom>
            <a:rect b="b" l="l" r="r" t="t"/>
            <a:pathLst>
              <a:path extrusionOk="0" h="120000" w="120000">
                <a:moveTo>
                  <a:pt x="0" y="152"/>
                </a:moveTo>
                <a:lnTo>
                  <a:pt x="119704" y="0"/>
                </a:lnTo>
                <a:lnTo>
                  <a:pt x="119999" y="119823"/>
                </a:lnTo>
                <a:lnTo>
                  <a:pt x="108624" y="120000"/>
                </a:lnTo>
                <a:lnTo>
                  <a:pt x="0" y="152"/>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90" name="Google Shape;90;p13"/>
          <p:cNvSpPr txBox="1"/>
          <p:nvPr>
            <p:ph type="title"/>
          </p:nvPr>
        </p:nvSpPr>
        <p:spPr>
          <a:xfrm>
            <a:off x="439615" y="365126"/>
            <a:ext cx="11309839" cy="971306"/>
          </a:xfrm>
          <a:prstGeom prst="rect">
            <a:avLst/>
          </a:prstGeom>
          <a:noFill/>
          <a:ln>
            <a:noFill/>
          </a:ln>
        </p:spPr>
        <p:txBody>
          <a:bodyPr anchorCtr="0" anchor="ctr" bIns="91425" lIns="91425" spcFirstLastPara="1" rIns="91425" wrap="square" tIns="91425"/>
          <a:lstStyle>
            <a:lvl1pPr indent="0" lvl="0" marL="0" marR="0" rtl="0" algn="l">
              <a:lnSpc>
                <a:spcPct val="90000"/>
              </a:lnSpc>
              <a:spcBef>
                <a:spcPts val="0"/>
              </a:spcBef>
              <a:spcAft>
                <a:spcPts val="0"/>
              </a:spcAft>
              <a:buClr>
                <a:schemeClr val="dk1"/>
              </a:buClr>
              <a:buSzPts val="3200"/>
              <a:buFont typeface="Century Gothic"/>
              <a:buNone/>
              <a:defRPr b="0" i="0" sz="3200" u="none" cap="none" strike="noStrike">
                <a:solidFill>
                  <a:schemeClr val="dk1"/>
                </a:solidFill>
                <a:latin typeface="Century Gothic"/>
                <a:ea typeface="Century Gothic"/>
                <a:cs typeface="Century Gothic"/>
                <a:sym typeface="Century Gothic"/>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91" name="Google Shape;91;p13"/>
          <p:cNvSpPr txBox="1"/>
          <p:nvPr>
            <p:ph idx="1" type="body"/>
          </p:nvPr>
        </p:nvSpPr>
        <p:spPr>
          <a:xfrm>
            <a:off x="6990080" y="3444240"/>
            <a:ext cx="2834958" cy="2743200"/>
          </a:xfrm>
          <a:prstGeom prst="rect">
            <a:avLst/>
          </a:prstGeom>
          <a:noFill/>
          <a:ln>
            <a:noFill/>
          </a:ln>
        </p:spPr>
        <p:txBody>
          <a:bodyPr anchorCtr="0" anchor="t" bIns="91425" lIns="91425" spcFirstLastPara="1" rIns="91425" wrap="square" tIns="91425"/>
          <a:lstStyle>
            <a:lvl1pPr indent="-330200" lvl="0" marL="457200" marR="0" rtl="0" algn="l">
              <a:lnSpc>
                <a:spcPct val="90000"/>
              </a:lnSpc>
              <a:spcBef>
                <a:spcPts val="1000"/>
              </a:spcBef>
              <a:spcAft>
                <a:spcPts val="0"/>
              </a:spcAft>
              <a:buClr>
                <a:schemeClr val="accent1"/>
              </a:buClr>
              <a:buSzPts val="1600"/>
              <a:buFont typeface="Noto Sans Symbols"/>
              <a:buChar char="▪"/>
              <a:defRPr b="0" i="0" sz="1600" u="none" cap="none" strike="noStrike">
                <a:solidFill>
                  <a:srgbClr val="7F7F7F"/>
                </a:solidFill>
                <a:latin typeface="Century Gothic"/>
                <a:ea typeface="Century Gothic"/>
                <a:cs typeface="Century Gothic"/>
                <a:sym typeface="Century Gothic"/>
              </a:defRPr>
            </a:lvl1pPr>
            <a:lvl2pPr indent="-342900" lvl="1" marL="914400" marR="0" rtl="0" algn="l">
              <a:lnSpc>
                <a:spcPct val="90000"/>
              </a:lnSpc>
              <a:spcBef>
                <a:spcPts val="500"/>
              </a:spcBef>
              <a:spcAft>
                <a:spcPts val="0"/>
              </a:spcAft>
              <a:buClr>
                <a:schemeClr val="accent1"/>
              </a:buClr>
              <a:buSzPts val="1800"/>
              <a:buFont typeface="Noto Sans Symbols"/>
              <a:buChar char="▪"/>
              <a:defRPr b="0" i="0" sz="1800" u="none" cap="none" strike="noStrike">
                <a:solidFill>
                  <a:srgbClr val="7F7F7F"/>
                </a:solidFill>
                <a:latin typeface="Century Gothic"/>
                <a:ea typeface="Century Gothic"/>
                <a:cs typeface="Century Gothic"/>
                <a:sym typeface="Century Gothic"/>
              </a:defRPr>
            </a:lvl2pPr>
            <a:lvl3pPr indent="-330200" lvl="2" marL="1371600" marR="0" rtl="0" algn="l">
              <a:lnSpc>
                <a:spcPct val="90000"/>
              </a:lnSpc>
              <a:spcBef>
                <a:spcPts val="500"/>
              </a:spcBef>
              <a:spcAft>
                <a:spcPts val="0"/>
              </a:spcAft>
              <a:buClr>
                <a:schemeClr val="accent1"/>
              </a:buClr>
              <a:buSzPts val="1600"/>
              <a:buFont typeface="Noto Sans Symbols"/>
              <a:buChar char="▪"/>
              <a:defRPr b="0" i="0" sz="1600" u="none" cap="none" strike="noStrike">
                <a:solidFill>
                  <a:srgbClr val="7F7F7F"/>
                </a:solidFill>
                <a:latin typeface="Century Gothic"/>
                <a:ea typeface="Century Gothic"/>
                <a:cs typeface="Century Gothic"/>
                <a:sym typeface="Century Gothic"/>
              </a:defRPr>
            </a:lvl3pPr>
            <a:lvl4pPr indent="-317500" lvl="3" marL="18288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4pPr>
            <a:lvl5pPr indent="-317500" lvl="4" marL="22860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92" name="Google Shape;92;p13"/>
          <p:cNvSpPr txBox="1"/>
          <p:nvPr>
            <p:ph idx="3" type="body"/>
          </p:nvPr>
        </p:nvSpPr>
        <p:spPr>
          <a:xfrm>
            <a:off x="6990080" y="1554480"/>
            <a:ext cx="2834640" cy="1737360"/>
          </a:xfrm>
          <a:prstGeom prst="rect">
            <a:avLst/>
          </a:prstGeom>
          <a:noFill/>
          <a:ln>
            <a:noFill/>
          </a:ln>
        </p:spPr>
        <p:txBody>
          <a:bodyPr anchorCtr="0" anchor="b" bIns="91425" lIns="91425" spcFirstLastPara="1" rIns="91425" wrap="square" tIns="91425"/>
          <a:lstStyle>
            <a:lvl1pPr indent="-228600" lvl="0" marL="457200" marR="0" rtl="0" algn="l">
              <a:lnSpc>
                <a:spcPct val="90000"/>
              </a:lnSpc>
              <a:spcBef>
                <a:spcPts val="1000"/>
              </a:spcBef>
              <a:spcAft>
                <a:spcPts val="0"/>
              </a:spcAft>
              <a:buClr>
                <a:schemeClr val="accent1"/>
              </a:buClr>
              <a:buSzPts val="2400"/>
              <a:buFont typeface="Arial"/>
              <a:buNone/>
              <a:defRPr b="0" i="0" sz="2400" u="none" cap="none" strike="noStrike">
                <a:solidFill>
                  <a:schemeClr val="accent1"/>
                </a:solidFill>
                <a:latin typeface="Century Gothic"/>
                <a:ea typeface="Century Gothic"/>
                <a:cs typeface="Century Gothic"/>
                <a:sym typeface="Century Gothic"/>
              </a:defRPr>
            </a:lvl1pPr>
            <a:lvl2pPr indent="-228600" lvl="1" marL="914400" marR="0" rtl="0" algn="l">
              <a:lnSpc>
                <a:spcPct val="90000"/>
              </a:lnSpc>
              <a:spcBef>
                <a:spcPts val="500"/>
              </a:spcBef>
              <a:spcAft>
                <a:spcPts val="0"/>
              </a:spcAft>
              <a:buClr>
                <a:schemeClr val="accent1"/>
              </a:buClr>
              <a:buSzPts val="1800"/>
              <a:buFont typeface="Noto Sans Symbols"/>
              <a:buNone/>
              <a:defRPr b="0" i="0" sz="1800" u="none" cap="none" strike="noStrike">
                <a:solidFill>
                  <a:schemeClr val="accent1"/>
                </a:solidFill>
                <a:latin typeface="Century Gothic"/>
                <a:ea typeface="Century Gothic"/>
                <a:cs typeface="Century Gothic"/>
                <a:sym typeface="Century Gothic"/>
              </a:defRPr>
            </a:lvl2pPr>
            <a:lvl3pPr indent="-228600" lvl="2" marL="1371600" marR="0" rtl="0" algn="l">
              <a:lnSpc>
                <a:spcPct val="90000"/>
              </a:lnSpc>
              <a:spcBef>
                <a:spcPts val="500"/>
              </a:spcBef>
              <a:spcAft>
                <a:spcPts val="0"/>
              </a:spcAft>
              <a:buClr>
                <a:schemeClr val="accent1"/>
              </a:buClr>
              <a:buSzPts val="1600"/>
              <a:buFont typeface="Noto Sans Symbols"/>
              <a:buNone/>
              <a:defRPr b="0" i="0" sz="1600" u="none" cap="none" strike="noStrike">
                <a:solidFill>
                  <a:schemeClr val="accent1"/>
                </a:solidFill>
                <a:latin typeface="Century Gothic"/>
                <a:ea typeface="Century Gothic"/>
                <a:cs typeface="Century Gothic"/>
                <a:sym typeface="Century Gothic"/>
              </a:defRPr>
            </a:lvl3pPr>
            <a:lvl4pPr indent="-228600" lvl="3" marL="1828800" marR="0" rtl="0" algn="l">
              <a:lnSpc>
                <a:spcPct val="90000"/>
              </a:lnSpc>
              <a:spcBef>
                <a:spcPts val="500"/>
              </a:spcBef>
              <a:spcAft>
                <a:spcPts val="0"/>
              </a:spcAft>
              <a:buClr>
                <a:schemeClr val="accent1"/>
              </a:buClr>
              <a:buSzPts val="1400"/>
              <a:buFont typeface="Noto Sans Symbols"/>
              <a:buNone/>
              <a:defRPr b="0" i="0" sz="1400" u="none" cap="none" strike="noStrike">
                <a:solidFill>
                  <a:schemeClr val="accent1"/>
                </a:solidFill>
                <a:latin typeface="Century Gothic"/>
                <a:ea typeface="Century Gothic"/>
                <a:cs typeface="Century Gothic"/>
                <a:sym typeface="Century Gothic"/>
              </a:defRPr>
            </a:lvl4pPr>
            <a:lvl5pPr indent="-228600" lvl="4" marL="2286000" marR="0" rtl="0" algn="l">
              <a:lnSpc>
                <a:spcPct val="90000"/>
              </a:lnSpc>
              <a:spcBef>
                <a:spcPts val="500"/>
              </a:spcBef>
              <a:spcAft>
                <a:spcPts val="0"/>
              </a:spcAft>
              <a:buClr>
                <a:schemeClr val="accent1"/>
              </a:buClr>
              <a:buSzPts val="1400"/>
              <a:buFont typeface="Noto Sans Symbols"/>
              <a:buNone/>
              <a:defRPr b="0" i="0" sz="1400" u="none" cap="none" strike="noStrike">
                <a:solidFill>
                  <a:schemeClr val="accent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93" name="Google Shape;93;p13"/>
          <p:cNvSpPr txBox="1"/>
          <p:nvPr>
            <p:ph idx="12" type="sldNum"/>
          </p:nvPr>
        </p:nvSpPr>
        <p:spPr>
          <a:xfrm>
            <a:off x="9006254"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chemeClr val="lt1"/>
                </a:solidFill>
                <a:latin typeface="Century Gothic"/>
                <a:ea typeface="Century Gothic"/>
                <a:cs typeface="Century Gothic"/>
                <a:sym typeface="Century Gothic"/>
              </a:defRPr>
            </a:lvl1pPr>
            <a:lvl2pPr indent="0" lvl="1" marL="0" marR="0" rtl="0" algn="r">
              <a:spcBef>
                <a:spcPts val="0"/>
              </a:spcBef>
              <a:buNone/>
              <a:defRPr b="0" i="0" sz="1200" u="none" cap="none" strike="noStrike">
                <a:solidFill>
                  <a:schemeClr val="lt1"/>
                </a:solidFill>
                <a:latin typeface="Century Gothic"/>
                <a:ea typeface="Century Gothic"/>
                <a:cs typeface="Century Gothic"/>
                <a:sym typeface="Century Gothic"/>
              </a:defRPr>
            </a:lvl2pPr>
            <a:lvl3pPr indent="0" lvl="2" marL="0" marR="0" rtl="0" algn="r">
              <a:spcBef>
                <a:spcPts val="0"/>
              </a:spcBef>
              <a:buNone/>
              <a:defRPr b="0" i="0" sz="1200" u="none" cap="none" strike="noStrike">
                <a:solidFill>
                  <a:schemeClr val="lt1"/>
                </a:solidFill>
                <a:latin typeface="Century Gothic"/>
                <a:ea typeface="Century Gothic"/>
                <a:cs typeface="Century Gothic"/>
                <a:sym typeface="Century Gothic"/>
              </a:defRPr>
            </a:lvl3pPr>
            <a:lvl4pPr indent="0" lvl="3" marL="0" marR="0" rtl="0" algn="r">
              <a:spcBef>
                <a:spcPts val="0"/>
              </a:spcBef>
              <a:buNone/>
              <a:defRPr b="0" i="0" sz="1200" u="none" cap="none" strike="noStrike">
                <a:solidFill>
                  <a:schemeClr val="lt1"/>
                </a:solidFill>
                <a:latin typeface="Century Gothic"/>
                <a:ea typeface="Century Gothic"/>
                <a:cs typeface="Century Gothic"/>
                <a:sym typeface="Century Gothic"/>
              </a:defRPr>
            </a:lvl4pPr>
            <a:lvl5pPr indent="0" lvl="4" marL="0" marR="0" rtl="0" algn="r">
              <a:spcBef>
                <a:spcPts val="0"/>
              </a:spcBef>
              <a:buNone/>
              <a:defRPr b="0" i="0" sz="1200" u="none" cap="none" strike="noStrike">
                <a:solidFill>
                  <a:schemeClr val="lt1"/>
                </a:solidFill>
                <a:latin typeface="Century Gothic"/>
                <a:ea typeface="Century Gothic"/>
                <a:cs typeface="Century Gothic"/>
                <a:sym typeface="Century Gothic"/>
              </a:defRPr>
            </a:lvl5pPr>
            <a:lvl6pPr indent="0" lvl="5" marL="0" marR="0" rtl="0" algn="r">
              <a:spcBef>
                <a:spcPts val="0"/>
              </a:spcBef>
              <a:buNone/>
              <a:defRPr b="0" i="0" sz="1200" u="none" cap="none" strike="noStrike">
                <a:solidFill>
                  <a:schemeClr val="lt1"/>
                </a:solidFill>
                <a:latin typeface="Century Gothic"/>
                <a:ea typeface="Century Gothic"/>
                <a:cs typeface="Century Gothic"/>
                <a:sym typeface="Century Gothic"/>
              </a:defRPr>
            </a:lvl6pPr>
            <a:lvl7pPr indent="0" lvl="6" marL="0" marR="0" rtl="0" algn="r">
              <a:spcBef>
                <a:spcPts val="0"/>
              </a:spcBef>
              <a:buNone/>
              <a:defRPr b="0" i="0" sz="1200" u="none" cap="none" strike="noStrike">
                <a:solidFill>
                  <a:schemeClr val="lt1"/>
                </a:solidFill>
                <a:latin typeface="Century Gothic"/>
                <a:ea typeface="Century Gothic"/>
                <a:cs typeface="Century Gothic"/>
                <a:sym typeface="Century Gothic"/>
              </a:defRPr>
            </a:lvl7pPr>
            <a:lvl8pPr indent="0" lvl="7" marL="0" marR="0" rtl="0" algn="r">
              <a:spcBef>
                <a:spcPts val="0"/>
              </a:spcBef>
              <a:buNone/>
              <a:defRPr b="0" i="0" sz="1200" u="none" cap="none" strike="noStrike">
                <a:solidFill>
                  <a:schemeClr val="lt1"/>
                </a:solidFill>
                <a:latin typeface="Century Gothic"/>
                <a:ea typeface="Century Gothic"/>
                <a:cs typeface="Century Gothic"/>
                <a:sym typeface="Century Gothic"/>
              </a:defRPr>
            </a:lvl8pPr>
            <a:lvl9pPr indent="0" lvl="8" marL="0" marR="0" rtl="0" algn="r">
              <a:spcBef>
                <a:spcPts val="0"/>
              </a:spcBef>
              <a:buNone/>
              <a:defRPr b="0" i="0" sz="12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pic>
        <p:nvPicPr>
          <p:cNvPr descr="CrownWhite.png" id="94" name="Google Shape;94;p13"/>
          <p:cNvPicPr preferRelativeResize="0"/>
          <p:nvPr/>
        </p:nvPicPr>
        <p:blipFill rotWithShape="1">
          <a:blip r:embed="rId2">
            <a:alphaModFix/>
          </a:blip>
          <a:srcRect b="0" l="0" r="0" t="0"/>
          <a:stretch/>
        </p:blipFill>
        <p:spPr>
          <a:xfrm>
            <a:off x="11613757" y="141271"/>
            <a:ext cx="434664" cy="34018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Large Photo and Content - Light Blue" showMasterSp="0">
  <p:cSld name="1_Large Photo and Content - Light Blue">
    <p:spTree>
      <p:nvGrpSpPr>
        <p:cNvPr id="95" name="Shape 95"/>
        <p:cNvGrpSpPr/>
        <p:nvPr/>
      </p:nvGrpSpPr>
      <p:grpSpPr>
        <a:xfrm>
          <a:off x="0" y="0"/>
          <a:ext cx="0" cy="0"/>
          <a:chOff x="0" y="0"/>
          <a:chExt cx="0" cy="0"/>
        </a:xfrm>
      </p:grpSpPr>
      <p:sp>
        <p:nvSpPr>
          <p:cNvPr id="96" name="Google Shape;96;p14"/>
          <p:cNvSpPr/>
          <p:nvPr>
            <p:ph idx="2" type="pic"/>
          </p:nvPr>
        </p:nvSpPr>
        <p:spPr>
          <a:xfrm>
            <a:off x="436880" y="1544320"/>
            <a:ext cx="6370320" cy="4643120"/>
          </a:xfrm>
          <a:prstGeom prst="rect">
            <a:avLst/>
          </a:prstGeom>
          <a:noFill/>
          <a:ln>
            <a:noFill/>
          </a:ln>
        </p:spPr>
        <p:txBody>
          <a:bodyPr anchorCtr="0" anchor="t" bIns="91425" lIns="91425" spcFirstLastPara="1" rIns="91425" wrap="square" tIns="91425"/>
          <a:lstStyle>
            <a:lvl1pPr indent="-342900" lvl="0" marL="342900" marR="0" rtl="0" algn="l">
              <a:lnSpc>
                <a:spcPct val="90000"/>
              </a:lnSpc>
              <a:spcBef>
                <a:spcPts val="1000"/>
              </a:spcBef>
              <a:spcAft>
                <a:spcPts val="0"/>
              </a:spcAft>
              <a:buClr>
                <a:schemeClr val="accent1"/>
              </a:buClr>
              <a:buSzPts val="2000"/>
              <a:buFont typeface="Noto Sans Symbols"/>
              <a:buChar char="▪"/>
              <a:defRPr b="0" i="0" sz="2000" u="none" cap="none" strike="noStrike">
                <a:solidFill>
                  <a:srgbClr val="7F7F7F"/>
                </a:solidFill>
                <a:latin typeface="Century Gothic"/>
                <a:ea typeface="Century Gothic"/>
                <a:cs typeface="Century Gothic"/>
                <a:sym typeface="Century Gothic"/>
              </a:defRPr>
            </a:lvl1pPr>
            <a:lvl2pPr indent="-228600" lvl="1" marL="685800" marR="0" rtl="0" algn="l">
              <a:lnSpc>
                <a:spcPct val="90000"/>
              </a:lnSpc>
              <a:spcBef>
                <a:spcPts val="500"/>
              </a:spcBef>
              <a:spcAft>
                <a:spcPts val="0"/>
              </a:spcAft>
              <a:buClr>
                <a:schemeClr val="accent1"/>
              </a:buClr>
              <a:buSzPts val="1800"/>
              <a:buFont typeface="Noto Sans Symbols"/>
              <a:buChar char="▪"/>
              <a:defRPr b="0" i="0" sz="1800" u="none" cap="none" strike="noStrike">
                <a:solidFill>
                  <a:srgbClr val="7F7F7F"/>
                </a:solidFill>
                <a:latin typeface="Century Gothic"/>
                <a:ea typeface="Century Gothic"/>
                <a:cs typeface="Century Gothic"/>
                <a:sym typeface="Century Gothic"/>
              </a:defRPr>
            </a:lvl2pPr>
            <a:lvl3pPr indent="-228600" lvl="2" marL="1143000" marR="0" rtl="0" algn="l">
              <a:lnSpc>
                <a:spcPct val="90000"/>
              </a:lnSpc>
              <a:spcBef>
                <a:spcPts val="500"/>
              </a:spcBef>
              <a:spcAft>
                <a:spcPts val="0"/>
              </a:spcAft>
              <a:buClr>
                <a:schemeClr val="accent1"/>
              </a:buClr>
              <a:buSzPts val="1600"/>
              <a:buFont typeface="Noto Sans Symbols"/>
              <a:buChar char="▪"/>
              <a:defRPr b="0" i="0" sz="1600" u="none" cap="none" strike="noStrike">
                <a:solidFill>
                  <a:srgbClr val="7F7F7F"/>
                </a:solidFill>
                <a:latin typeface="Century Gothic"/>
                <a:ea typeface="Century Gothic"/>
                <a:cs typeface="Century Gothic"/>
                <a:sym typeface="Century Gothic"/>
              </a:defRPr>
            </a:lvl3pPr>
            <a:lvl4pPr indent="-228600" lvl="3" marL="16002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4pPr>
            <a:lvl5pPr indent="-228600" lvl="4" marL="20574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5pPr>
            <a:lvl6pPr indent="-228600" lvl="5" marL="2514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228600" lvl="6" marL="2971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228600" lvl="7" marL="3429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228600" lvl="8" marL="3886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97" name="Google Shape;97;p14"/>
          <p:cNvSpPr/>
          <p:nvPr/>
        </p:nvSpPr>
        <p:spPr>
          <a:xfrm flipH="1">
            <a:off x="10576560" y="487680"/>
            <a:ext cx="1615440" cy="6380480"/>
          </a:xfrm>
          <a:prstGeom prst="rtTriangl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98" name="Google Shape;98;p14"/>
          <p:cNvSpPr/>
          <p:nvPr/>
        </p:nvSpPr>
        <p:spPr>
          <a:xfrm>
            <a:off x="9387840" y="-10160"/>
            <a:ext cx="2814320" cy="6898643"/>
          </a:xfrm>
          <a:custGeom>
            <a:rect b="b" l="l" r="r" t="t"/>
            <a:pathLst>
              <a:path extrusionOk="0" h="120000" w="120000">
                <a:moveTo>
                  <a:pt x="0" y="152"/>
                </a:moveTo>
                <a:lnTo>
                  <a:pt x="119704" y="0"/>
                </a:lnTo>
                <a:lnTo>
                  <a:pt x="119999" y="119823"/>
                </a:lnTo>
                <a:lnTo>
                  <a:pt x="108624" y="120000"/>
                </a:lnTo>
                <a:lnTo>
                  <a:pt x="0" y="152"/>
                </a:lnTo>
                <a:close/>
              </a:path>
            </a:pathLst>
          </a:cu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99" name="Google Shape;99;p14"/>
          <p:cNvSpPr txBox="1"/>
          <p:nvPr>
            <p:ph type="title"/>
          </p:nvPr>
        </p:nvSpPr>
        <p:spPr>
          <a:xfrm>
            <a:off x="439615" y="365126"/>
            <a:ext cx="11309839" cy="971306"/>
          </a:xfrm>
          <a:prstGeom prst="rect">
            <a:avLst/>
          </a:prstGeom>
          <a:noFill/>
          <a:ln>
            <a:noFill/>
          </a:ln>
        </p:spPr>
        <p:txBody>
          <a:bodyPr anchorCtr="0" anchor="ctr" bIns="91425" lIns="91425" spcFirstLastPara="1" rIns="91425" wrap="square" tIns="91425"/>
          <a:lstStyle>
            <a:lvl1pPr indent="0" lvl="0" marL="0" marR="0" rtl="0" algn="l">
              <a:lnSpc>
                <a:spcPct val="90000"/>
              </a:lnSpc>
              <a:spcBef>
                <a:spcPts val="0"/>
              </a:spcBef>
              <a:spcAft>
                <a:spcPts val="0"/>
              </a:spcAft>
              <a:buClr>
                <a:schemeClr val="dk1"/>
              </a:buClr>
              <a:buSzPts val="3200"/>
              <a:buFont typeface="Century Gothic"/>
              <a:buNone/>
              <a:defRPr b="0" i="0" sz="3200" u="none" cap="none" strike="noStrike">
                <a:solidFill>
                  <a:schemeClr val="dk1"/>
                </a:solidFill>
                <a:latin typeface="Century Gothic"/>
                <a:ea typeface="Century Gothic"/>
                <a:cs typeface="Century Gothic"/>
                <a:sym typeface="Century Gothic"/>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100" name="Google Shape;100;p14"/>
          <p:cNvSpPr txBox="1"/>
          <p:nvPr>
            <p:ph idx="1" type="body"/>
          </p:nvPr>
        </p:nvSpPr>
        <p:spPr>
          <a:xfrm>
            <a:off x="6990080" y="3444240"/>
            <a:ext cx="2834958" cy="2743200"/>
          </a:xfrm>
          <a:prstGeom prst="rect">
            <a:avLst/>
          </a:prstGeom>
          <a:noFill/>
          <a:ln>
            <a:noFill/>
          </a:ln>
        </p:spPr>
        <p:txBody>
          <a:bodyPr anchorCtr="0" anchor="t" bIns="91425" lIns="91425" spcFirstLastPara="1" rIns="91425" wrap="square" tIns="91425"/>
          <a:lstStyle>
            <a:lvl1pPr indent="-330200" lvl="0" marL="457200" marR="0" rtl="0" algn="l">
              <a:lnSpc>
                <a:spcPct val="90000"/>
              </a:lnSpc>
              <a:spcBef>
                <a:spcPts val="1000"/>
              </a:spcBef>
              <a:spcAft>
                <a:spcPts val="0"/>
              </a:spcAft>
              <a:buClr>
                <a:schemeClr val="accent1"/>
              </a:buClr>
              <a:buSzPts val="1600"/>
              <a:buFont typeface="Noto Sans Symbols"/>
              <a:buChar char="▪"/>
              <a:defRPr b="0" i="0" sz="1600" u="none" cap="none" strike="noStrike">
                <a:solidFill>
                  <a:srgbClr val="7F7F7F"/>
                </a:solidFill>
                <a:latin typeface="Century Gothic"/>
                <a:ea typeface="Century Gothic"/>
                <a:cs typeface="Century Gothic"/>
                <a:sym typeface="Century Gothic"/>
              </a:defRPr>
            </a:lvl1pPr>
            <a:lvl2pPr indent="-342900" lvl="1" marL="914400" marR="0" rtl="0" algn="l">
              <a:lnSpc>
                <a:spcPct val="90000"/>
              </a:lnSpc>
              <a:spcBef>
                <a:spcPts val="500"/>
              </a:spcBef>
              <a:spcAft>
                <a:spcPts val="0"/>
              </a:spcAft>
              <a:buClr>
                <a:schemeClr val="accent1"/>
              </a:buClr>
              <a:buSzPts val="1800"/>
              <a:buFont typeface="Noto Sans Symbols"/>
              <a:buChar char="▪"/>
              <a:defRPr b="0" i="0" sz="1800" u="none" cap="none" strike="noStrike">
                <a:solidFill>
                  <a:srgbClr val="7F7F7F"/>
                </a:solidFill>
                <a:latin typeface="Century Gothic"/>
                <a:ea typeface="Century Gothic"/>
                <a:cs typeface="Century Gothic"/>
                <a:sym typeface="Century Gothic"/>
              </a:defRPr>
            </a:lvl2pPr>
            <a:lvl3pPr indent="-330200" lvl="2" marL="1371600" marR="0" rtl="0" algn="l">
              <a:lnSpc>
                <a:spcPct val="90000"/>
              </a:lnSpc>
              <a:spcBef>
                <a:spcPts val="500"/>
              </a:spcBef>
              <a:spcAft>
                <a:spcPts val="0"/>
              </a:spcAft>
              <a:buClr>
                <a:schemeClr val="accent1"/>
              </a:buClr>
              <a:buSzPts val="1600"/>
              <a:buFont typeface="Noto Sans Symbols"/>
              <a:buChar char="▪"/>
              <a:defRPr b="0" i="0" sz="1600" u="none" cap="none" strike="noStrike">
                <a:solidFill>
                  <a:srgbClr val="7F7F7F"/>
                </a:solidFill>
                <a:latin typeface="Century Gothic"/>
                <a:ea typeface="Century Gothic"/>
                <a:cs typeface="Century Gothic"/>
                <a:sym typeface="Century Gothic"/>
              </a:defRPr>
            </a:lvl3pPr>
            <a:lvl4pPr indent="-317500" lvl="3" marL="18288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4pPr>
            <a:lvl5pPr indent="-317500" lvl="4" marL="22860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101" name="Google Shape;101;p14"/>
          <p:cNvSpPr txBox="1"/>
          <p:nvPr>
            <p:ph idx="3" type="body"/>
          </p:nvPr>
        </p:nvSpPr>
        <p:spPr>
          <a:xfrm>
            <a:off x="6990080" y="1554480"/>
            <a:ext cx="2834640" cy="1737360"/>
          </a:xfrm>
          <a:prstGeom prst="rect">
            <a:avLst/>
          </a:prstGeom>
          <a:noFill/>
          <a:ln>
            <a:noFill/>
          </a:ln>
        </p:spPr>
        <p:txBody>
          <a:bodyPr anchorCtr="0" anchor="b" bIns="91425" lIns="91425" spcFirstLastPara="1" rIns="91425" wrap="square" tIns="91425"/>
          <a:lstStyle>
            <a:lvl1pPr indent="-228600" lvl="0" marL="457200" marR="0" rtl="0" algn="l">
              <a:lnSpc>
                <a:spcPct val="90000"/>
              </a:lnSpc>
              <a:spcBef>
                <a:spcPts val="1000"/>
              </a:spcBef>
              <a:spcAft>
                <a:spcPts val="0"/>
              </a:spcAft>
              <a:buClr>
                <a:schemeClr val="accent1"/>
              </a:buClr>
              <a:buSzPts val="2400"/>
              <a:buFont typeface="Arial"/>
              <a:buNone/>
              <a:defRPr b="0" i="0" sz="2400" u="none" cap="none" strike="noStrike">
                <a:solidFill>
                  <a:schemeClr val="accent1"/>
                </a:solidFill>
                <a:latin typeface="Century Gothic"/>
                <a:ea typeface="Century Gothic"/>
                <a:cs typeface="Century Gothic"/>
                <a:sym typeface="Century Gothic"/>
              </a:defRPr>
            </a:lvl1pPr>
            <a:lvl2pPr indent="-228600" lvl="1" marL="914400" marR="0" rtl="0" algn="l">
              <a:lnSpc>
                <a:spcPct val="90000"/>
              </a:lnSpc>
              <a:spcBef>
                <a:spcPts val="500"/>
              </a:spcBef>
              <a:spcAft>
                <a:spcPts val="0"/>
              </a:spcAft>
              <a:buClr>
                <a:schemeClr val="accent1"/>
              </a:buClr>
              <a:buSzPts val="1800"/>
              <a:buFont typeface="Noto Sans Symbols"/>
              <a:buNone/>
              <a:defRPr b="0" i="0" sz="1800" u="none" cap="none" strike="noStrike">
                <a:solidFill>
                  <a:schemeClr val="accent1"/>
                </a:solidFill>
                <a:latin typeface="Century Gothic"/>
                <a:ea typeface="Century Gothic"/>
                <a:cs typeface="Century Gothic"/>
                <a:sym typeface="Century Gothic"/>
              </a:defRPr>
            </a:lvl2pPr>
            <a:lvl3pPr indent="-228600" lvl="2" marL="1371600" marR="0" rtl="0" algn="l">
              <a:lnSpc>
                <a:spcPct val="90000"/>
              </a:lnSpc>
              <a:spcBef>
                <a:spcPts val="500"/>
              </a:spcBef>
              <a:spcAft>
                <a:spcPts val="0"/>
              </a:spcAft>
              <a:buClr>
                <a:schemeClr val="accent1"/>
              </a:buClr>
              <a:buSzPts val="1600"/>
              <a:buFont typeface="Noto Sans Symbols"/>
              <a:buNone/>
              <a:defRPr b="0" i="0" sz="1600" u="none" cap="none" strike="noStrike">
                <a:solidFill>
                  <a:schemeClr val="accent1"/>
                </a:solidFill>
                <a:latin typeface="Century Gothic"/>
                <a:ea typeface="Century Gothic"/>
                <a:cs typeface="Century Gothic"/>
                <a:sym typeface="Century Gothic"/>
              </a:defRPr>
            </a:lvl3pPr>
            <a:lvl4pPr indent="-228600" lvl="3" marL="1828800" marR="0" rtl="0" algn="l">
              <a:lnSpc>
                <a:spcPct val="90000"/>
              </a:lnSpc>
              <a:spcBef>
                <a:spcPts val="500"/>
              </a:spcBef>
              <a:spcAft>
                <a:spcPts val="0"/>
              </a:spcAft>
              <a:buClr>
                <a:schemeClr val="accent1"/>
              </a:buClr>
              <a:buSzPts val="1400"/>
              <a:buFont typeface="Noto Sans Symbols"/>
              <a:buNone/>
              <a:defRPr b="0" i="0" sz="1400" u="none" cap="none" strike="noStrike">
                <a:solidFill>
                  <a:schemeClr val="accent1"/>
                </a:solidFill>
                <a:latin typeface="Century Gothic"/>
                <a:ea typeface="Century Gothic"/>
                <a:cs typeface="Century Gothic"/>
                <a:sym typeface="Century Gothic"/>
              </a:defRPr>
            </a:lvl4pPr>
            <a:lvl5pPr indent="-228600" lvl="4" marL="2286000" marR="0" rtl="0" algn="l">
              <a:lnSpc>
                <a:spcPct val="90000"/>
              </a:lnSpc>
              <a:spcBef>
                <a:spcPts val="500"/>
              </a:spcBef>
              <a:spcAft>
                <a:spcPts val="0"/>
              </a:spcAft>
              <a:buClr>
                <a:schemeClr val="accent1"/>
              </a:buClr>
              <a:buSzPts val="1400"/>
              <a:buFont typeface="Noto Sans Symbols"/>
              <a:buNone/>
              <a:defRPr b="0" i="0" sz="1400" u="none" cap="none" strike="noStrike">
                <a:solidFill>
                  <a:schemeClr val="accent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102" name="Google Shape;102;p14"/>
          <p:cNvSpPr txBox="1"/>
          <p:nvPr>
            <p:ph idx="12" type="sldNum"/>
          </p:nvPr>
        </p:nvSpPr>
        <p:spPr>
          <a:xfrm>
            <a:off x="9006254"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chemeClr val="lt1"/>
                </a:solidFill>
                <a:latin typeface="Century Gothic"/>
                <a:ea typeface="Century Gothic"/>
                <a:cs typeface="Century Gothic"/>
                <a:sym typeface="Century Gothic"/>
              </a:defRPr>
            </a:lvl1pPr>
            <a:lvl2pPr indent="0" lvl="1" marL="0" marR="0" rtl="0" algn="r">
              <a:spcBef>
                <a:spcPts val="0"/>
              </a:spcBef>
              <a:buNone/>
              <a:defRPr b="0" i="0" sz="1200" u="none" cap="none" strike="noStrike">
                <a:solidFill>
                  <a:schemeClr val="lt1"/>
                </a:solidFill>
                <a:latin typeface="Century Gothic"/>
                <a:ea typeface="Century Gothic"/>
                <a:cs typeface="Century Gothic"/>
                <a:sym typeface="Century Gothic"/>
              </a:defRPr>
            </a:lvl2pPr>
            <a:lvl3pPr indent="0" lvl="2" marL="0" marR="0" rtl="0" algn="r">
              <a:spcBef>
                <a:spcPts val="0"/>
              </a:spcBef>
              <a:buNone/>
              <a:defRPr b="0" i="0" sz="1200" u="none" cap="none" strike="noStrike">
                <a:solidFill>
                  <a:schemeClr val="lt1"/>
                </a:solidFill>
                <a:latin typeface="Century Gothic"/>
                <a:ea typeface="Century Gothic"/>
                <a:cs typeface="Century Gothic"/>
                <a:sym typeface="Century Gothic"/>
              </a:defRPr>
            </a:lvl3pPr>
            <a:lvl4pPr indent="0" lvl="3" marL="0" marR="0" rtl="0" algn="r">
              <a:spcBef>
                <a:spcPts val="0"/>
              </a:spcBef>
              <a:buNone/>
              <a:defRPr b="0" i="0" sz="1200" u="none" cap="none" strike="noStrike">
                <a:solidFill>
                  <a:schemeClr val="lt1"/>
                </a:solidFill>
                <a:latin typeface="Century Gothic"/>
                <a:ea typeface="Century Gothic"/>
                <a:cs typeface="Century Gothic"/>
                <a:sym typeface="Century Gothic"/>
              </a:defRPr>
            </a:lvl4pPr>
            <a:lvl5pPr indent="0" lvl="4" marL="0" marR="0" rtl="0" algn="r">
              <a:spcBef>
                <a:spcPts val="0"/>
              </a:spcBef>
              <a:buNone/>
              <a:defRPr b="0" i="0" sz="1200" u="none" cap="none" strike="noStrike">
                <a:solidFill>
                  <a:schemeClr val="lt1"/>
                </a:solidFill>
                <a:latin typeface="Century Gothic"/>
                <a:ea typeface="Century Gothic"/>
                <a:cs typeface="Century Gothic"/>
                <a:sym typeface="Century Gothic"/>
              </a:defRPr>
            </a:lvl5pPr>
            <a:lvl6pPr indent="0" lvl="5" marL="0" marR="0" rtl="0" algn="r">
              <a:spcBef>
                <a:spcPts val="0"/>
              </a:spcBef>
              <a:buNone/>
              <a:defRPr b="0" i="0" sz="1200" u="none" cap="none" strike="noStrike">
                <a:solidFill>
                  <a:schemeClr val="lt1"/>
                </a:solidFill>
                <a:latin typeface="Century Gothic"/>
                <a:ea typeface="Century Gothic"/>
                <a:cs typeface="Century Gothic"/>
                <a:sym typeface="Century Gothic"/>
              </a:defRPr>
            </a:lvl6pPr>
            <a:lvl7pPr indent="0" lvl="6" marL="0" marR="0" rtl="0" algn="r">
              <a:spcBef>
                <a:spcPts val="0"/>
              </a:spcBef>
              <a:buNone/>
              <a:defRPr b="0" i="0" sz="1200" u="none" cap="none" strike="noStrike">
                <a:solidFill>
                  <a:schemeClr val="lt1"/>
                </a:solidFill>
                <a:latin typeface="Century Gothic"/>
                <a:ea typeface="Century Gothic"/>
                <a:cs typeface="Century Gothic"/>
                <a:sym typeface="Century Gothic"/>
              </a:defRPr>
            </a:lvl7pPr>
            <a:lvl8pPr indent="0" lvl="7" marL="0" marR="0" rtl="0" algn="r">
              <a:spcBef>
                <a:spcPts val="0"/>
              </a:spcBef>
              <a:buNone/>
              <a:defRPr b="0" i="0" sz="1200" u="none" cap="none" strike="noStrike">
                <a:solidFill>
                  <a:schemeClr val="lt1"/>
                </a:solidFill>
                <a:latin typeface="Century Gothic"/>
                <a:ea typeface="Century Gothic"/>
                <a:cs typeface="Century Gothic"/>
                <a:sym typeface="Century Gothic"/>
              </a:defRPr>
            </a:lvl8pPr>
            <a:lvl9pPr indent="0" lvl="8" marL="0" marR="0" rtl="0" algn="r">
              <a:spcBef>
                <a:spcPts val="0"/>
              </a:spcBef>
              <a:buNone/>
              <a:defRPr b="0" i="0" sz="12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pic>
        <p:nvPicPr>
          <p:cNvPr descr="CrownWhite.png" id="103" name="Google Shape;103;p14"/>
          <p:cNvPicPr preferRelativeResize="0"/>
          <p:nvPr/>
        </p:nvPicPr>
        <p:blipFill rotWithShape="1">
          <a:blip r:embed="rId2">
            <a:alphaModFix/>
          </a:blip>
          <a:srcRect b="0" l="0" r="0" t="0"/>
          <a:stretch/>
        </p:blipFill>
        <p:spPr>
          <a:xfrm>
            <a:off x="11613757" y="141271"/>
            <a:ext cx="434664" cy="34018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 Column - Light Blue">
  <p:cSld name="2 Column - Light Blue">
    <p:spTree>
      <p:nvGrpSpPr>
        <p:cNvPr id="104" name="Shape 104"/>
        <p:cNvGrpSpPr/>
        <p:nvPr/>
      </p:nvGrpSpPr>
      <p:grpSpPr>
        <a:xfrm>
          <a:off x="0" y="0"/>
          <a:ext cx="0" cy="0"/>
          <a:chOff x="0" y="0"/>
          <a:chExt cx="0" cy="0"/>
        </a:xfrm>
      </p:grpSpPr>
      <p:sp>
        <p:nvSpPr>
          <p:cNvPr id="105" name="Google Shape;105;p15"/>
          <p:cNvSpPr/>
          <p:nvPr/>
        </p:nvSpPr>
        <p:spPr>
          <a:xfrm>
            <a:off x="4460240" y="2580640"/>
            <a:ext cx="2854956" cy="4297680"/>
          </a:xfrm>
          <a:prstGeom prst="rtTriangl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106" name="Google Shape;106;p15"/>
          <p:cNvSpPr/>
          <p:nvPr/>
        </p:nvSpPr>
        <p:spPr>
          <a:xfrm flipH="1" rot="10800000">
            <a:off x="-8789" y="-20320"/>
            <a:ext cx="7794716" cy="6898640"/>
          </a:xfrm>
          <a:custGeom>
            <a:rect b="b" l="l" r="r" t="t"/>
            <a:pathLst>
              <a:path extrusionOk="0" h="120000" w="120000">
                <a:moveTo>
                  <a:pt x="0" y="0"/>
                </a:moveTo>
                <a:lnTo>
                  <a:pt x="86840" y="530"/>
                </a:lnTo>
                <a:lnTo>
                  <a:pt x="120000" y="119999"/>
                </a:lnTo>
                <a:lnTo>
                  <a:pt x="156" y="119823"/>
                </a:lnTo>
                <a:cubicBezTo>
                  <a:pt x="104" y="79882"/>
                  <a:pt x="52" y="39941"/>
                  <a:pt x="0"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107" name="Google Shape;107;p15"/>
          <p:cNvSpPr txBox="1"/>
          <p:nvPr>
            <p:ph idx="12" type="sldNum"/>
          </p:nvPr>
        </p:nvSpPr>
        <p:spPr>
          <a:xfrm>
            <a:off x="9006254"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7F7F7F"/>
                </a:solidFill>
                <a:latin typeface="Century Gothic"/>
                <a:ea typeface="Century Gothic"/>
                <a:cs typeface="Century Gothic"/>
                <a:sym typeface="Century Gothic"/>
              </a:defRPr>
            </a:lvl1pPr>
            <a:lvl2pPr indent="0" lvl="1" marL="0" marR="0" rtl="0" algn="r">
              <a:spcBef>
                <a:spcPts val="0"/>
              </a:spcBef>
              <a:buNone/>
              <a:defRPr b="0" i="0" sz="1200" u="none" cap="none" strike="noStrike">
                <a:solidFill>
                  <a:srgbClr val="7F7F7F"/>
                </a:solidFill>
                <a:latin typeface="Century Gothic"/>
                <a:ea typeface="Century Gothic"/>
                <a:cs typeface="Century Gothic"/>
                <a:sym typeface="Century Gothic"/>
              </a:defRPr>
            </a:lvl2pPr>
            <a:lvl3pPr indent="0" lvl="2" marL="0" marR="0" rtl="0" algn="r">
              <a:spcBef>
                <a:spcPts val="0"/>
              </a:spcBef>
              <a:buNone/>
              <a:defRPr b="0" i="0" sz="1200" u="none" cap="none" strike="noStrike">
                <a:solidFill>
                  <a:srgbClr val="7F7F7F"/>
                </a:solidFill>
                <a:latin typeface="Century Gothic"/>
                <a:ea typeface="Century Gothic"/>
                <a:cs typeface="Century Gothic"/>
                <a:sym typeface="Century Gothic"/>
              </a:defRPr>
            </a:lvl3pPr>
            <a:lvl4pPr indent="0" lvl="3" marL="0" marR="0" rtl="0" algn="r">
              <a:spcBef>
                <a:spcPts val="0"/>
              </a:spcBef>
              <a:buNone/>
              <a:defRPr b="0" i="0" sz="1200" u="none" cap="none" strike="noStrike">
                <a:solidFill>
                  <a:srgbClr val="7F7F7F"/>
                </a:solidFill>
                <a:latin typeface="Century Gothic"/>
                <a:ea typeface="Century Gothic"/>
                <a:cs typeface="Century Gothic"/>
                <a:sym typeface="Century Gothic"/>
              </a:defRPr>
            </a:lvl4pPr>
            <a:lvl5pPr indent="0" lvl="4" marL="0" marR="0" rtl="0" algn="r">
              <a:spcBef>
                <a:spcPts val="0"/>
              </a:spcBef>
              <a:buNone/>
              <a:defRPr b="0" i="0" sz="1200" u="none" cap="none" strike="noStrike">
                <a:solidFill>
                  <a:srgbClr val="7F7F7F"/>
                </a:solidFill>
                <a:latin typeface="Century Gothic"/>
                <a:ea typeface="Century Gothic"/>
                <a:cs typeface="Century Gothic"/>
                <a:sym typeface="Century Gothic"/>
              </a:defRPr>
            </a:lvl5pPr>
            <a:lvl6pPr indent="0" lvl="5" marL="0" marR="0" rtl="0" algn="r">
              <a:spcBef>
                <a:spcPts val="0"/>
              </a:spcBef>
              <a:buNone/>
              <a:defRPr b="0" i="0" sz="1200" u="none" cap="none" strike="noStrike">
                <a:solidFill>
                  <a:srgbClr val="7F7F7F"/>
                </a:solidFill>
                <a:latin typeface="Century Gothic"/>
                <a:ea typeface="Century Gothic"/>
                <a:cs typeface="Century Gothic"/>
                <a:sym typeface="Century Gothic"/>
              </a:defRPr>
            </a:lvl6pPr>
            <a:lvl7pPr indent="0" lvl="6" marL="0" marR="0" rtl="0" algn="r">
              <a:spcBef>
                <a:spcPts val="0"/>
              </a:spcBef>
              <a:buNone/>
              <a:defRPr b="0" i="0" sz="1200" u="none" cap="none" strike="noStrike">
                <a:solidFill>
                  <a:srgbClr val="7F7F7F"/>
                </a:solidFill>
                <a:latin typeface="Century Gothic"/>
                <a:ea typeface="Century Gothic"/>
                <a:cs typeface="Century Gothic"/>
                <a:sym typeface="Century Gothic"/>
              </a:defRPr>
            </a:lvl7pPr>
            <a:lvl8pPr indent="0" lvl="7" marL="0" marR="0" rtl="0" algn="r">
              <a:spcBef>
                <a:spcPts val="0"/>
              </a:spcBef>
              <a:buNone/>
              <a:defRPr b="0" i="0" sz="1200" u="none" cap="none" strike="noStrike">
                <a:solidFill>
                  <a:srgbClr val="7F7F7F"/>
                </a:solidFill>
                <a:latin typeface="Century Gothic"/>
                <a:ea typeface="Century Gothic"/>
                <a:cs typeface="Century Gothic"/>
                <a:sym typeface="Century Gothic"/>
              </a:defRPr>
            </a:lvl8pPr>
            <a:lvl9pPr indent="0" lvl="8" marL="0" marR="0" rtl="0" algn="r">
              <a:spcBef>
                <a:spcPts val="0"/>
              </a:spcBef>
              <a:buNone/>
              <a:defRPr b="0" i="0" sz="1200" u="none" cap="none" strike="noStrike">
                <a:solidFill>
                  <a:srgbClr val="7F7F7F"/>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
        <p:nvSpPr>
          <p:cNvPr id="108" name="Google Shape;108;p15"/>
          <p:cNvSpPr txBox="1"/>
          <p:nvPr>
            <p:ph idx="1" type="body"/>
          </p:nvPr>
        </p:nvSpPr>
        <p:spPr>
          <a:xfrm>
            <a:off x="7569200" y="1778000"/>
            <a:ext cx="4175760" cy="4429759"/>
          </a:xfrm>
          <a:prstGeom prst="rect">
            <a:avLst/>
          </a:prstGeom>
          <a:noFill/>
          <a:ln>
            <a:noFill/>
          </a:ln>
        </p:spPr>
        <p:txBody>
          <a:bodyPr anchorCtr="0" anchor="t" bIns="91425" lIns="91425" spcFirstLastPara="1" rIns="91425" wrap="square" tIns="91425"/>
          <a:lstStyle>
            <a:lvl1pPr indent="-355600" lvl="0" marL="457200" marR="0" rtl="0" algn="l">
              <a:lnSpc>
                <a:spcPct val="90000"/>
              </a:lnSpc>
              <a:spcBef>
                <a:spcPts val="1000"/>
              </a:spcBef>
              <a:spcAft>
                <a:spcPts val="0"/>
              </a:spcAft>
              <a:buClr>
                <a:schemeClr val="accent1"/>
              </a:buClr>
              <a:buSzPts val="2000"/>
              <a:buFont typeface="Noto Sans Symbols"/>
              <a:buChar char="▪"/>
              <a:defRPr b="0" i="0" sz="2000" u="none" cap="none" strike="noStrike">
                <a:solidFill>
                  <a:srgbClr val="7F7F7F"/>
                </a:solidFill>
                <a:latin typeface="Century Gothic"/>
                <a:ea typeface="Century Gothic"/>
                <a:cs typeface="Century Gothic"/>
                <a:sym typeface="Century Gothic"/>
              </a:defRPr>
            </a:lvl1pPr>
            <a:lvl2pPr indent="-342900" lvl="1" marL="914400" marR="0" rtl="0" algn="l">
              <a:lnSpc>
                <a:spcPct val="90000"/>
              </a:lnSpc>
              <a:spcBef>
                <a:spcPts val="500"/>
              </a:spcBef>
              <a:spcAft>
                <a:spcPts val="0"/>
              </a:spcAft>
              <a:buClr>
                <a:schemeClr val="accent1"/>
              </a:buClr>
              <a:buSzPts val="1800"/>
              <a:buFont typeface="Noto Sans Symbols"/>
              <a:buChar char="▪"/>
              <a:defRPr b="0" i="0" sz="1800" u="none" cap="none" strike="noStrike">
                <a:solidFill>
                  <a:srgbClr val="7F7F7F"/>
                </a:solidFill>
                <a:latin typeface="Century Gothic"/>
                <a:ea typeface="Century Gothic"/>
                <a:cs typeface="Century Gothic"/>
                <a:sym typeface="Century Gothic"/>
              </a:defRPr>
            </a:lvl2pPr>
            <a:lvl3pPr indent="-330200" lvl="2" marL="1371600" marR="0" rtl="0" algn="l">
              <a:lnSpc>
                <a:spcPct val="90000"/>
              </a:lnSpc>
              <a:spcBef>
                <a:spcPts val="500"/>
              </a:spcBef>
              <a:spcAft>
                <a:spcPts val="0"/>
              </a:spcAft>
              <a:buClr>
                <a:schemeClr val="accent1"/>
              </a:buClr>
              <a:buSzPts val="1600"/>
              <a:buFont typeface="Noto Sans Symbols"/>
              <a:buChar char="▪"/>
              <a:defRPr b="0" i="0" sz="1600" u="none" cap="none" strike="noStrike">
                <a:solidFill>
                  <a:srgbClr val="7F7F7F"/>
                </a:solidFill>
                <a:latin typeface="Century Gothic"/>
                <a:ea typeface="Century Gothic"/>
                <a:cs typeface="Century Gothic"/>
                <a:sym typeface="Century Gothic"/>
              </a:defRPr>
            </a:lvl3pPr>
            <a:lvl4pPr indent="-317500" lvl="3" marL="18288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4pPr>
            <a:lvl5pPr indent="-317500" lvl="4" marL="22860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109" name="Google Shape;109;p15"/>
          <p:cNvSpPr txBox="1"/>
          <p:nvPr>
            <p:ph idx="2" type="body"/>
          </p:nvPr>
        </p:nvSpPr>
        <p:spPr>
          <a:xfrm>
            <a:off x="7569200" y="485726"/>
            <a:ext cx="4175760" cy="1170354"/>
          </a:xfrm>
          <a:prstGeom prst="rect">
            <a:avLst/>
          </a:prstGeom>
          <a:noFill/>
          <a:ln>
            <a:noFill/>
          </a:ln>
        </p:spPr>
        <p:txBody>
          <a:bodyPr anchorCtr="0" anchor="b" bIns="91425" lIns="91425" spcFirstLastPara="1" rIns="91425" wrap="square" tIns="91425"/>
          <a:lstStyle>
            <a:lvl1pPr indent="-228600" lvl="0" marL="457200" marR="0" rtl="0" algn="l">
              <a:lnSpc>
                <a:spcPct val="90000"/>
              </a:lnSpc>
              <a:spcBef>
                <a:spcPts val="1000"/>
              </a:spcBef>
              <a:spcAft>
                <a:spcPts val="0"/>
              </a:spcAft>
              <a:buClr>
                <a:schemeClr val="accent1"/>
              </a:buClr>
              <a:buSzPts val="2400"/>
              <a:buFont typeface="Arial"/>
              <a:buNone/>
              <a:defRPr b="0" i="0" sz="2400" u="none" cap="none" strike="noStrike">
                <a:solidFill>
                  <a:schemeClr val="accent1"/>
                </a:solidFill>
                <a:latin typeface="Century Gothic"/>
                <a:ea typeface="Century Gothic"/>
                <a:cs typeface="Century Gothic"/>
                <a:sym typeface="Century Gothic"/>
              </a:defRPr>
            </a:lvl1pPr>
            <a:lvl2pPr indent="-228600" lvl="1" marL="914400" marR="0" rtl="0" algn="l">
              <a:lnSpc>
                <a:spcPct val="90000"/>
              </a:lnSpc>
              <a:spcBef>
                <a:spcPts val="500"/>
              </a:spcBef>
              <a:spcAft>
                <a:spcPts val="0"/>
              </a:spcAft>
              <a:buClr>
                <a:schemeClr val="accent1"/>
              </a:buClr>
              <a:buSzPts val="1800"/>
              <a:buFont typeface="Noto Sans Symbols"/>
              <a:buNone/>
              <a:defRPr b="0" i="0" sz="1800" u="none" cap="none" strike="noStrike">
                <a:solidFill>
                  <a:schemeClr val="accent1"/>
                </a:solidFill>
                <a:latin typeface="Century Gothic"/>
                <a:ea typeface="Century Gothic"/>
                <a:cs typeface="Century Gothic"/>
                <a:sym typeface="Century Gothic"/>
              </a:defRPr>
            </a:lvl2pPr>
            <a:lvl3pPr indent="-228600" lvl="2" marL="1371600" marR="0" rtl="0" algn="l">
              <a:lnSpc>
                <a:spcPct val="90000"/>
              </a:lnSpc>
              <a:spcBef>
                <a:spcPts val="500"/>
              </a:spcBef>
              <a:spcAft>
                <a:spcPts val="0"/>
              </a:spcAft>
              <a:buClr>
                <a:schemeClr val="accent1"/>
              </a:buClr>
              <a:buSzPts val="1600"/>
              <a:buFont typeface="Noto Sans Symbols"/>
              <a:buNone/>
              <a:defRPr b="0" i="0" sz="1600" u="none" cap="none" strike="noStrike">
                <a:solidFill>
                  <a:schemeClr val="accent1"/>
                </a:solidFill>
                <a:latin typeface="Century Gothic"/>
                <a:ea typeface="Century Gothic"/>
                <a:cs typeface="Century Gothic"/>
                <a:sym typeface="Century Gothic"/>
              </a:defRPr>
            </a:lvl3pPr>
            <a:lvl4pPr indent="-228600" lvl="3" marL="1828800" marR="0" rtl="0" algn="l">
              <a:lnSpc>
                <a:spcPct val="90000"/>
              </a:lnSpc>
              <a:spcBef>
                <a:spcPts val="500"/>
              </a:spcBef>
              <a:spcAft>
                <a:spcPts val="0"/>
              </a:spcAft>
              <a:buClr>
                <a:schemeClr val="accent1"/>
              </a:buClr>
              <a:buSzPts val="1400"/>
              <a:buFont typeface="Noto Sans Symbols"/>
              <a:buNone/>
              <a:defRPr b="0" i="0" sz="1400" u="none" cap="none" strike="noStrike">
                <a:solidFill>
                  <a:schemeClr val="accent1"/>
                </a:solidFill>
                <a:latin typeface="Century Gothic"/>
                <a:ea typeface="Century Gothic"/>
                <a:cs typeface="Century Gothic"/>
                <a:sym typeface="Century Gothic"/>
              </a:defRPr>
            </a:lvl4pPr>
            <a:lvl5pPr indent="-228600" lvl="4" marL="2286000" marR="0" rtl="0" algn="l">
              <a:lnSpc>
                <a:spcPct val="90000"/>
              </a:lnSpc>
              <a:spcBef>
                <a:spcPts val="500"/>
              </a:spcBef>
              <a:spcAft>
                <a:spcPts val="0"/>
              </a:spcAft>
              <a:buClr>
                <a:schemeClr val="accent1"/>
              </a:buClr>
              <a:buSzPts val="1400"/>
              <a:buFont typeface="Noto Sans Symbols"/>
              <a:buNone/>
              <a:defRPr b="0" i="0" sz="1400" u="none" cap="none" strike="noStrike">
                <a:solidFill>
                  <a:schemeClr val="accent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110" name="Google Shape;110;p15"/>
          <p:cNvSpPr txBox="1"/>
          <p:nvPr>
            <p:ph idx="3" type="body"/>
          </p:nvPr>
        </p:nvSpPr>
        <p:spPr>
          <a:xfrm>
            <a:off x="427039" y="1778000"/>
            <a:ext cx="5272722" cy="4429125"/>
          </a:xfrm>
          <a:prstGeom prst="rect">
            <a:avLst/>
          </a:prstGeom>
          <a:noFill/>
          <a:ln>
            <a:noFill/>
          </a:ln>
        </p:spPr>
        <p:txBody>
          <a:bodyPr anchorCtr="0" anchor="t" bIns="91425" lIns="91425" spcFirstLastPara="1" rIns="91425" wrap="square" tIns="91425"/>
          <a:lstStyle>
            <a:lvl1pPr indent="-355600" lvl="0" marL="457200" marR="0" rtl="0" algn="l">
              <a:lnSpc>
                <a:spcPct val="90000"/>
              </a:lnSpc>
              <a:spcBef>
                <a:spcPts val="1000"/>
              </a:spcBef>
              <a:spcAft>
                <a:spcPts val="0"/>
              </a:spcAft>
              <a:buClr>
                <a:schemeClr val="accent1"/>
              </a:buClr>
              <a:buSzPts val="2000"/>
              <a:buFont typeface="Noto Sans Symbols"/>
              <a:buChar char="▪"/>
              <a:defRPr b="0" i="0" sz="2000" u="none" cap="none" strike="noStrike">
                <a:solidFill>
                  <a:srgbClr val="FFFFFF"/>
                </a:solidFill>
                <a:latin typeface="Century Gothic"/>
                <a:ea typeface="Century Gothic"/>
                <a:cs typeface="Century Gothic"/>
                <a:sym typeface="Century Gothic"/>
              </a:defRPr>
            </a:lvl1pPr>
            <a:lvl2pPr indent="-342900" lvl="1" marL="914400" marR="0" rtl="0" algn="l">
              <a:lnSpc>
                <a:spcPct val="90000"/>
              </a:lnSpc>
              <a:spcBef>
                <a:spcPts val="500"/>
              </a:spcBef>
              <a:spcAft>
                <a:spcPts val="0"/>
              </a:spcAft>
              <a:buClr>
                <a:schemeClr val="accent1"/>
              </a:buClr>
              <a:buSzPts val="1800"/>
              <a:buFont typeface="Noto Sans Symbols"/>
              <a:buChar char="▪"/>
              <a:defRPr b="0" i="0" sz="1800" u="none" cap="none" strike="noStrike">
                <a:solidFill>
                  <a:srgbClr val="FFFFFF"/>
                </a:solidFill>
                <a:latin typeface="Century Gothic"/>
                <a:ea typeface="Century Gothic"/>
                <a:cs typeface="Century Gothic"/>
                <a:sym typeface="Century Gothic"/>
              </a:defRPr>
            </a:lvl2pPr>
            <a:lvl3pPr indent="-330200" lvl="2" marL="1371600" marR="0" rtl="0" algn="l">
              <a:lnSpc>
                <a:spcPct val="90000"/>
              </a:lnSpc>
              <a:spcBef>
                <a:spcPts val="500"/>
              </a:spcBef>
              <a:spcAft>
                <a:spcPts val="0"/>
              </a:spcAft>
              <a:buClr>
                <a:schemeClr val="accent1"/>
              </a:buClr>
              <a:buSzPts val="1600"/>
              <a:buFont typeface="Noto Sans Symbols"/>
              <a:buChar char="▪"/>
              <a:defRPr b="0" i="0" sz="1600" u="none" cap="none" strike="noStrike">
                <a:solidFill>
                  <a:srgbClr val="FFFFFF"/>
                </a:solidFill>
                <a:latin typeface="Century Gothic"/>
                <a:ea typeface="Century Gothic"/>
                <a:cs typeface="Century Gothic"/>
                <a:sym typeface="Century Gothic"/>
              </a:defRPr>
            </a:lvl3pPr>
            <a:lvl4pPr indent="-317500" lvl="3" marL="18288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FFFFFF"/>
                </a:solidFill>
                <a:latin typeface="Century Gothic"/>
                <a:ea typeface="Century Gothic"/>
                <a:cs typeface="Century Gothic"/>
                <a:sym typeface="Century Gothic"/>
              </a:defRPr>
            </a:lvl4pPr>
            <a:lvl5pPr indent="-317500" lvl="4" marL="22860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FFFFFF"/>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111" name="Google Shape;111;p15"/>
          <p:cNvSpPr txBox="1"/>
          <p:nvPr>
            <p:ph type="title"/>
          </p:nvPr>
        </p:nvSpPr>
        <p:spPr>
          <a:xfrm>
            <a:off x="439615" y="365126"/>
            <a:ext cx="6702865" cy="1199514"/>
          </a:xfrm>
          <a:prstGeom prst="rect">
            <a:avLst/>
          </a:prstGeom>
          <a:noFill/>
          <a:ln>
            <a:noFill/>
          </a:ln>
        </p:spPr>
        <p:txBody>
          <a:bodyPr anchorCtr="0" anchor="ctr" bIns="91425" lIns="91425" spcFirstLastPara="1" rIns="91425" wrap="square" tIns="91425"/>
          <a:lstStyle>
            <a:lvl1pPr indent="0" lvl="0" marL="0" marR="0" rtl="0" algn="l">
              <a:lnSpc>
                <a:spcPct val="90000"/>
              </a:lnSpc>
              <a:spcBef>
                <a:spcPts val="0"/>
              </a:spcBef>
              <a:spcAft>
                <a:spcPts val="0"/>
              </a:spcAft>
              <a:buClr>
                <a:schemeClr val="lt1"/>
              </a:buClr>
              <a:buSzPts val="3200"/>
              <a:buFont typeface="Century Gothic"/>
              <a:buNone/>
              <a:defRPr b="0" i="0" sz="3200" u="none" cap="none" strike="noStrike">
                <a:solidFill>
                  <a:schemeClr val="lt1"/>
                </a:solidFill>
                <a:latin typeface="Century Gothic"/>
                <a:ea typeface="Century Gothic"/>
                <a:cs typeface="Century Gothic"/>
                <a:sym typeface="Century Gothic"/>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112" name="Shape 112"/>
        <p:cNvGrpSpPr/>
        <p:nvPr/>
      </p:nvGrpSpPr>
      <p:grpSpPr>
        <a:xfrm>
          <a:off x="0" y="0"/>
          <a:ext cx="0" cy="0"/>
          <a:chOff x="0" y="0"/>
          <a:chExt cx="0" cy="0"/>
        </a:xfrm>
      </p:grpSpPr>
      <p:sp>
        <p:nvSpPr>
          <p:cNvPr id="113" name="Google Shape;113;p16"/>
          <p:cNvSpPr txBox="1"/>
          <p:nvPr>
            <p:ph type="title"/>
          </p:nvPr>
        </p:nvSpPr>
        <p:spPr>
          <a:xfrm>
            <a:off x="439615" y="365126"/>
            <a:ext cx="11309839" cy="971306"/>
          </a:xfrm>
          <a:prstGeom prst="rect">
            <a:avLst/>
          </a:prstGeom>
          <a:noFill/>
          <a:ln>
            <a:noFill/>
          </a:ln>
        </p:spPr>
        <p:txBody>
          <a:bodyPr anchorCtr="0" anchor="ctr" bIns="91425" lIns="91425" spcFirstLastPara="1" rIns="91425" wrap="square" tIns="91425"/>
          <a:lstStyle>
            <a:lvl1pPr indent="0" lvl="0" marL="0" marR="0" rtl="0" algn="l">
              <a:lnSpc>
                <a:spcPct val="90000"/>
              </a:lnSpc>
              <a:spcBef>
                <a:spcPts val="0"/>
              </a:spcBef>
              <a:spcAft>
                <a:spcPts val="0"/>
              </a:spcAft>
              <a:buClr>
                <a:schemeClr val="dk1"/>
              </a:buClr>
              <a:buSzPts val="3200"/>
              <a:buFont typeface="Century Gothic"/>
              <a:buNone/>
              <a:defRPr b="0" i="0" sz="3200" u="none" cap="none" strike="noStrike">
                <a:solidFill>
                  <a:schemeClr val="dk1"/>
                </a:solidFill>
                <a:latin typeface="Century Gothic"/>
                <a:ea typeface="Century Gothic"/>
                <a:cs typeface="Century Gothic"/>
                <a:sym typeface="Century Gothic"/>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114" name="Google Shape;114;p16"/>
          <p:cNvSpPr txBox="1"/>
          <p:nvPr>
            <p:ph idx="12" type="sldNum"/>
          </p:nvPr>
        </p:nvSpPr>
        <p:spPr>
          <a:xfrm>
            <a:off x="9006254"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7F7F7F"/>
                </a:solidFill>
                <a:latin typeface="Century Gothic"/>
                <a:ea typeface="Century Gothic"/>
                <a:cs typeface="Century Gothic"/>
                <a:sym typeface="Century Gothic"/>
              </a:defRPr>
            </a:lvl1pPr>
            <a:lvl2pPr indent="0" lvl="1" marL="0" marR="0" rtl="0" algn="r">
              <a:spcBef>
                <a:spcPts val="0"/>
              </a:spcBef>
              <a:buNone/>
              <a:defRPr b="0" i="0" sz="1200" u="none" cap="none" strike="noStrike">
                <a:solidFill>
                  <a:srgbClr val="7F7F7F"/>
                </a:solidFill>
                <a:latin typeface="Century Gothic"/>
                <a:ea typeface="Century Gothic"/>
                <a:cs typeface="Century Gothic"/>
                <a:sym typeface="Century Gothic"/>
              </a:defRPr>
            </a:lvl2pPr>
            <a:lvl3pPr indent="0" lvl="2" marL="0" marR="0" rtl="0" algn="r">
              <a:spcBef>
                <a:spcPts val="0"/>
              </a:spcBef>
              <a:buNone/>
              <a:defRPr b="0" i="0" sz="1200" u="none" cap="none" strike="noStrike">
                <a:solidFill>
                  <a:srgbClr val="7F7F7F"/>
                </a:solidFill>
                <a:latin typeface="Century Gothic"/>
                <a:ea typeface="Century Gothic"/>
                <a:cs typeface="Century Gothic"/>
                <a:sym typeface="Century Gothic"/>
              </a:defRPr>
            </a:lvl3pPr>
            <a:lvl4pPr indent="0" lvl="3" marL="0" marR="0" rtl="0" algn="r">
              <a:spcBef>
                <a:spcPts val="0"/>
              </a:spcBef>
              <a:buNone/>
              <a:defRPr b="0" i="0" sz="1200" u="none" cap="none" strike="noStrike">
                <a:solidFill>
                  <a:srgbClr val="7F7F7F"/>
                </a:solidFill>
                <a:latin typeface="Century Gothic"/>
                <a:ea typeface="Century Gothic"/>
                <a:cs typeface="Century Gothic"/>
                <a:sym typeface="Century Gothic"/>
              </a:defRPr>
            </a:lvl4pPr>
            <a:lvl5pPr indent="0" lvl="4" marL="0" marR="0" rtl="0" algn="r">
              <a:spcBef>
                <a:spcPts val="0"/>
              </a:spcBef>
              <a:buNone/>
              <a:defRPr b="0" i="0" sz="1200" u="none" cap="none" strike="noStrike">
                <a:solidFill>
                  <a:srgbClr val="7F7F7F"/>
                </a:solidFill>
                <a:latin typeface="Century Gothic"/>
                <a:ea typeface="Century Gothic"/>
                <a:cs typeface="Century Gothic"/>
                <a:sym typeface="Century Gothic"/>
              </a:defRPr>
            </a:lvl5pPr>
            <a:lvl6pPr indent="0" lvl="5" marL="0" marR="0" rtl="0" algn="r">
              <a:spcBef>
                <a:spcPts val="0"/>
              </a:spcBef>
              <a:buNone/>
              <a:defRPr b="0" i="0" sz="1200" u="none" cap="none" strike="noStrike">
                <a:solidFill>
                  <a:srgbClr val="7F7F7F"/>
                </a:solidFill>
                <a:latin typeface="Century Gothic"/>
                <a:ea typeface="Century Gothic"/>
                <a:cs typeface="Century Gothic"/>
                <a:sym typeface="Century Gothic"/>
              </a:defRPr>
            </a:lvl6pPr>
            <a:lvl7pPr indent="0" lvl="6" marL="0" marR="0" rtl="0" algn="r">
              <a:spcBef>
                <a:spcPts val="0"/>
              </a:spcBef>
              <a:buNone/>
              <a:defRPr b="0" i="0" sz="1200" u="none" cap="none" strike="noStrike">
                <a:solidFill>
                  <a:srgbClr val="7F7F7F"/>
                </a:solidFill>
                <a:latin typeface="Century Gothic"/>
                <a:ea typeface="Century Gothic"/>
                <a:cs typeface="Century Gothic"/>
                <a:sym typeface="Century Gothic"/>
              </a:defRPr>
            </a:lvl7pPr>
            <a:lvl8pPr indent="0" lvl="7" marL="0" marR="0" rtl="0" algn="r">
              <a:spcBef>
                <a:spcPts val="0"/>
              </a:spcBef>
              <a:buNone/>
              <a:defRPr b="0" i="0" sz="1200" u="none" cap="none" strike="noStrike">
                <a:solidFill>
                  <a:srgbClr val="7F7F7F"/>
                </a:solidFill>
                <a:latin typeface="Century Gothic"/>
                <a:ea typeface="Century Gothic"/>
                <a:cs typeface="Century Gothic"/>
                <a:sym typeface="Century Gothic"/>
              </a:defRPr>
            </a:lvl8pPr>
            <a:lvl9pPr indent="0" lvl="8" marL="0" marR="0" rtl="0" algn="r">
              <a:spcBef>
                <a:spcPts val="0"/>
              </a:spcBef>
              <a:buNone/>
              <a:defRPr b="0" i="0" sz="1200" u="none" cap="none" strike="noStrike">
                <a:solidFill>
                  <a:srgbClr val="7F7F7F"/>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2 Photos, Content - Light Blue">
  <p:cSld name="Title, 2 Photos, Content - Light Blue">
    <p:spTree>
      <p:nvGrpSpPr>
        <p:cNvPr id="115" name="Shape 115"/>
        <p:cNvGrpSpPr/>
        <p:nvPr/>
      </p:nvGrpSpPr>
      <p:grpSpPr>
        <a:xfrm>
          <a:off x="0" y="0"/>
          <a:ext cx="0" cy="0"/>
          <a:chOff x="0" y="0"/>
          <a:chExt cx="0" cy="0"/>
        </a:xfrm>
      </p:grpSpPr>
      <p:sp>
        <p:nvSpPr>
          <p:cNvPr id="116" name="Google Shape;116;p17"/>
          <p:cNvSpPr/>
          <p:nvPr/>
        </p:nvSpPr>
        <p:spPr>
          <a:xfrm>
            <a:off x="5639262" y="4838699"/>
            <a:ext cx="2019301" cy="2019301"/>
          </a:xfrm>
          <a:prstGeom prst="rtTriangl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entury Gothic"/>
              <a:ea typeface="Century Gothic"/>
              <a:cs typeface="Century Gothic"/>
              <a:sym typeface="Century Gothic"/>
            </a:endParaRPr>
          </a:p>
        </p:txBody>
      </p:sp>
      <p:sp>
        <p:nvSpPr>
          <p:cNvPr id="117" name="Google Shape;117;p17"/>
          <p:cNvSpPr txBox="1"/>
          <p:nvPr>
            <p:ph type="title"/>
          </p:nvPr>
        </p:nvSpPr>
        <p:spPr>
          <a:xfrm>
            <a:off x="6085384" y="762000"/>
            <a:ext cx="5664070" cy="1295400"/>
          </a:xfrm>
          <a:prstGeom prst="rect">
            <a:avLst/>
          </a:prstGeom>
          <a:noFill/>
          <a:ln>
            <a:noFill/>
          </a:ln>
        </p:spPr>
        <p:txBody>
          <a:bodyPr anchorCtr="0" anchor="ctr" bIns="91425" lIns="91425" spcFirstLastPara="1" rIns="91425" wrap="square" tIns="91425"/>
          <a:lstStyle>
            <a:lvl1pPr indent="0" lvl="0" marL="0" marR="0" rtl="0" algn="l">
              <a:lnSpc>
                <a:spcPct val="90000"/>
              </a:lnSpc>
              <a:spcBef>
                <a:spcPts val="0"/>
              </a:spcBef>
              <a:spcAft>
                <a:spcPts val="0"/>
              </a:spcAft>
              <a:buClr>
                <a:schemeClr val="dk1"/>
              </a:buClr>
              <a:buSzPts val="3200"/>
              <a:buFont typeface="Century Gothic"/>
              <a:buNone/>
              <a:defRPr b="0" i="0" sz="3200" u="none" cap="none" strike="noStrike">
                <a:solidFill>
                  <a:schemeClr val="dk1"/>
                </a:solidFill>
                <a:latin typeface="Century Gothic"/>
                <a:ea typeface="Century Gothic"/>
                <a:cs typeface="Century Gothic"/>
                <a:sym typeface="Century Gothic"/>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118" name="Google Shape;118;p17"/>
          <p:cNvSpPr txBox="1"/>
          <p:nvPr>
            <p:ph idx="12" type="sldNum"/>
          </p:nvPr>
        </p:nvSpPr>
        <p:spPr>
          <a:xfrm>
            <a:off x="9006254"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7F7F7F"/>
                </a:solidFill>
                <a:latin typeface="Century Gothic"/>
                <a:ea typeface="Century Gothic"/>
                <a:cs typeface="Century Gothic"/>
                <a:sym typeface="Century Gothic"/>
              </a:defRPr>
            </a:lvl1pPr>
            <a:lvl2pPr indent="0" lvl="1" marL="0" marR="0" rtl="0" algn="r">
              <a:spcBef>
                <a:spcPts val="0"/>
              </a:spcBef>
              <a:buNone/>
              <a:defRPr b="0" i="0" sz="1200" u="none" cap="none" strike="noStrike">
                <a:solidFill>
                  <a:srgbClr val="7F7F7F"/>
                </a:solidFill>
                <a:latin typeface="Century Gothic"/>
                <a:ea typeface="Century Gothic"/>
                <a:cs typeface="Century Gothic"/>
                <a:sym typeface="Century Gothic"/>
              </a:defRPr>
            </a:lvl2pPr>
            <a:lvl3pPr indent="0" lvl="2" marL="0" marR="0" rtl="0" algn="r">
              <a:spcBef>
                <a:spcPts val="0"/>
              </a:spcBef>
              <a:buNone/>
              <a:defRPr b="0" i="0" sz="1200" u="none" cap="none" strike="noStrike">
                <a:solidFill>
                  <a:srgbClr val="7F7F7F"/>
                </a:solidFill>
                <a:latin typeface="Century Gothic"/>
                <a:ea typeface="Century Gothic"/>
                <a:cs typeface="Century Gothic"/>
                <a:sym typeface="Century Gothic"/>
              </a:defRPr>
            </a:lvl3pPr>
            <a:lvl4pPr indent="0" lvl="3" marL="0" marR="0" rtl="0" algn="r">
              <a:spcBef>
                <a:spcPts val="0"/>
              </a:spcBef>
              <a:buNone/>
              <a:defRPr b="0" i="0" sz="1200" u="none" cap="none" strike="noStrike">
                <a:solidFill>
                  <a:srgbClr val="7F7F7F"/>
                </a:solidFill>
                <a:latin typeface="Century Gothic"/>
                <a:ea typeface="Century Gothic"/>
                <a:cs typeface="Century Gothic"/>
                <a:sym typeface="Century Gothic"/>
              </a:defRPr>
            </a:lvl4pPr>
            <a:lvl5pPr indent="0" lvl="4" marL="0" marR="0" rtl="0" algn="r">
              <a:spcBef>
                <a:spcPts val="0"/>
              </a:spcBef>
              <a:buNone/>
              <a:defRPr b="0" i="0" sz="1200" u="none" cap="none" strike="noStrike">
                <a:solidFill>
                  <a:srgbClr val="7F7F7F"/>
                </a:solidFill>
                <a:latin typeface="Century Gothic"/>
                <a:ea typeface="Century Gothic"/>
                <a:cs typeface="Century Gothic"/>
                <a:sym typeface="Century Gothic"/>
              </a:defRPr>
            </a:lvl5pPr>
            <a:lvl6pPr indent="0" lvl="5" marL="0" marR="0" rtl="0" algn="r">
              <a:spcBef>
                <a:spcPts val="0"/>
              </a:spcBef>
              <a:buNone/>
              <a:defRPr b="0" i="0" sz="1200" u="none" cap="none" strike="noStrike">
                <a:solidFill>
                  <a:srgbClr val="7F7F7F"/>
                </a:solidFill>
                <a:latin typeface="Century Gothic"/>
                <a:ea typeface="Century Gothic"/>
                <a:cs typeface="Century Gothic"/>
                <a:sym typeface="Century Gothic"/>
              </a:defRPr>
            </a:lvl6pPr>
            <a:lvl7pPr indent="0" lvl="6" marL="0" marR="0" rtl="0" algn="r">
              <a:spcBef>
                <a:spcPts val="0"/>
              </a:spcBef>
              <a:buNone/>
              <a:defRPr b="0" i="0" sz="1200" u="none" cap="none" strike="noStrike">
                <a:solidFill>
                  <a:srgbClr val="7F7F7F"/>
                </a:solidFill>
                <a:latin typeface="Century Gothic"/>
                <a:ea typeface="Century Gothic"/>
                <a:cs typeface="Century Gothic"/>
                <a:sym typeface="Century Gothic"/>
              </a:defRPr>
            </a:lvl7pPr>
            <a:lvl8pPr indent="0" lvl="7" marL="0" marR="0" rtl="0" algn="r">
              <a:spcBef>
                <a:spcPts val="0"/>
              </a:spcBef>
              <a:buNone/>
              <a:defRPr b="0" i="0" sz="1200" u="none" cap="none" strike="noStrike">
                <a:solidFill>
                  <a:srgbClr val="7F7F7F"/>
                </a:solidFill>
                <a:latin typeface="Century Gothic"/>
                <a:ea typeface="Century Gothic"/>
                <a:cs typeface="Century Gothic"/>
                <a:sym typeface="Century Gothic"/>
              </a:defRPr>
            </a:lvl8pPr>
            <a:lvl9pPr indent="0" lvl="8" marL="0" marR="0" rtl="0" algn="r">
              <a:spcBef>
                <a:spcPts val="0"/>
              </a:spcBef>
              <a:buNone/>
              <a:defRPr b="0" i="0" sz="1200" u="none" cap="none" strike="noStrike">
                <a:solidFill>
                  <a:srgbClr val="7F7F7F"/>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
        <p:nvSpPr>
          <p:cNvPr id="119" name="Google Shape;119;p17"/>
          <p:cNvSpPr txBox="1"/>
          <p:nvPr>
            <p:ph idx="1" type="body"/>
          </p:nvPr>
        </p:nvSpPr>
        <p:spPr>
          <a:xfrm>
            <a:off x="6085840" y="2233246"/>
            <a:ext cx="5663248" cy="3948479"/>
          </a:xfrm>
          <a:prstGeom prst="rect">
            <a:avLst/>
          </a:prstGeom>
          <a:noFill/>
          <a:ln>
            <a:noFill/>
          </a:ln>
        </p:spPr>
        <p:txBody>
          <a:bodyPr anchorCtr="0" anchor="t" bIns="91425" lIns="91425" spcFirstLastPara="1" rIns="91425" wrap="square" tIns="91425"/>
          <a:lstStyle>
            <a:lvl1pPr indent="-355600" lvl="0" marL="457200" marR="0" rtl="0" algn="l">
              <a:lnSpc>
                <a:spcPct val="90000"/>
              </a:lnSpc>
              <a:spcBef>
                <a:spcPts val="1000"/>
              </a:spcBef>
              <a:spcAft>
                <a:spcPts val="0"/>
              </a:spcAft>
              <a:buClr>
                <a:schemeClr val="accent1"/>
              </a:buClr>
              <a:buSzPts val="2000"/>
              <a:buFont typeface="Noto Sans Symbols"/>
              <a:buChar char="▪"/>
              <a:defRPr b="0" i="0" sz="2000" u="none" cap="none" strike="noStrike">
                <a:solidFill>
                  <a:srgbClr val="7F7F7F"/>
                </a:solidFill>
                <a:latin typeface="Century Gothic"/>
                <a:ea typeface="Century Gothic"/>
                <a:cs typeface="Century Gothic"/>
                <a:sym typeface="Century Gothic"/>
              </a:defRPr>
            </a:lvl1pPr>
            <a:lvl2pPr indent="-342900" lvl="1" marL="914400" marR="0" rtl="0" algn="l">
              <a:lnSpc>
                <a:spcPct val="90000"/>
              </a:lnSpc>
              <a:spcBef>
                <a:spcPts val="500"/>
              </a:spcBef>
              <a:spcAft>
                <a:spcPts val="0"/>
              </a:spcAft>
              <a:buClr>
                <a:schemeClr val="accent1"/>
              </a:buClr>
              <a:buSzPts val="1800"/>
              <a:buFont typeface="Noto Sans Symbols"/>
              <a:buChar char="▪"/>
              <a:defRPr b="0" i="0" sz="1800" u="none" cap="none" strike="noStrike">
                <a:solidFill>
                  <a:srgbClr val="7F7F7F"/>
                </a:solidFill>
                <a:latin typeface="Century Gothic"/>
                <a:ea typeface="Century Gothic"/>
                <a:cs typeface="Century Gothic"/>
                <a:sym typeface="Century Gothic"/>
              </a:defRPr>
            </a:lvl2pPr>
            <a:lvl3pPr indent="-330200" lvl="2" marL="1371600" marR="0" rtl="0" algn="l">
              <a:lnSpc>
                <a:spcPct val="90000"/>
              </a:lnSpc>
              <a:spcBef>
                <a:spcPts val="500"/>
              </a:spcBef>
              <a:spcAft>
                <a:spcPts val="0"/>
              </a:spcAft>
              <a:buClr>
                <a:schemeClr val="accent1"/>
              </a:buClr>
              <a:buSzPts val="1600"/>
              <a:buFont typeface="Noto Sans Symbols"/>
              <a:buChar char="▪"/>
              <a:defRPr b="0" i="0" sz="1600" u="none" cap="none" strike="noStrike">
                <a:solidFill>
                  <a:srgbClr val="7F7F7F"/>
                </a:solidFill>
                <a:latin typeface="Century Gothic"/>
                <a:ea typeface="Century Gothic"/>
                <a:cs typeface="Century Gothic"/>
                <a:sym typeface="Century Gothic"/>
              </a:defRPr>
            </a:lvl3pPr>
            <a:lvl4pPr indent="-317500" lvl="3" marL="18288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4pPr>
            <a:lvl5pPr indent="-317500" lvl="4" marL="22860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120" name="Google Shape;120;p17"/>
          <p:cNvSpPr/>
          <p:nvPr>
            <p:ph idx="2" type="pic"/>
          </p:nvPr>
        </p:nvSpPr>
        <p:spPr>
          <a:xfrm>
            <a:off x="0" y="1"/>
            <a:ext cx="5635625" cy="3330286"/>
          </a:xfrm>
          <a:prstGeom prst="rect">
            <a:avLst/>
          </a:prstGeom>
          <a:noFill/>
          <a:ln>
            <a:noFill/>
          </a:ln>
        </p:spPr>
        <p:txBody>
          <a:bodyPr anchorCtr="0" anchor="t" bIns="91425" lIns="91425" spcFirstLastPara="1" rIns="91425" wrap="square" tIns="91425"/>
          <a:lstStyle>
            <a:lvl1pPr indent="-342900" lvl="0" marL="342900" marR="0" rtl="0" algn="l">
              <a:lnSpc>
                <a:spcPct val="90000"/>
              </a:lnSpc>
              <a:spcBef>
                <a:spcPts val="1000"/>
              </a:spcBef>
              <a:spcAft>
                <a:spcPts val="0"/>
              </a:spcAft>
              <a:buClr>
                <a:schemeClr val="accent1"/>
              </a:buClr>
              <a:buSzPts val="2000"/>
              <a:buFont typeface="Noto Sans Symbols"/>
              <a:buChar char="▪"/>
              <a:defRPr b="0" i="0" sz="2000" u="none" cap="none" strike="noStrike">
                <a:solidFill>
                  <a:srgbClr val="7F7F7F"/>
                </a:solidFill>
                <a:latin typeface="Century Gothic"/>
                <a:ea typeface="Century Gothic"/>
                <a:cs typeface="Century Gothic"/>
                <a:sym typeface="Century Gothic"/>
              </a:defRPr>
            </a:lvl1pPr>
            <a:lvl2pPr indent="-228600" lvl="1" marL="685800" marR="0" rtl="0" algn="l">
              <a:lnSpc>
                <a:spcPct val="90000"/>
              </a:lnSpc>
              <a:spcBef>
                <a:spcPts val="500"/>
              </a:spcBef>
              <a:spcAft>
                <a:spcPts val="0"/>
              </a:spcAft>
              <a:buClr>
                <a:schemeClr val="accent1"/>
              </a:buClr>
              <a:buSzPts val="1800"/>
              <a:buFont typeface="Noto Sans Symbols"/>
              <a:buChar char="▪"/>
              <a:defRPr b="0" i="0" sz="1800" u="none" cap="none" strike="noStrike">
                <a:solidFill>
                  <a:srgbClr val="7F7F7F"/>
                </a:solidFill>
                <a:latin typeface="Century Gothic"/>
                <a:ea typeface="Century Gothic"/>
                <a:cs typeface="Century Gothic"/>
                <a:sym typeface="Century Gothic"/>
              </a:defRPr>
            </a:lvl2pPr>
            <a:lvl3pPr indent="-228600" lvl="2" marL="1143000" marR="0" rtl="0" algn="l">
              <a:lnSpc>
                <a:spcPct val="90000"/>
              </a:lnSpc>
              <a:spcBef>
                <a:spcPts val="500"/>
              </a:spcBef>
              <a:spcAft>
                <a:spcPts val="0"/>
              </a:spcAft>
              <a:buClr>
                <a:schemeClr val="accent1"/>
              </a:buClr>
              <a:buSzPts val="1600"/>
              <a:buFont typeface="Noto Sans Symbols"/>
              <a:buChar char="▪"/>
              <a:defRPr b="0" i="0" sz="1600" u="none" cap="none" strike="noStrike">
                <a:solidFill>
                  <a:srgbClr val="7F7F7F"/>
                </a:solidFill>
                <a:latin typeface="Century Gothic"/>
                <a:ea typeface="Century Gothic"/>
                <a:cs typeface="Century Gothic"/>
                <a:sym typeface="Century Gothic"/>
              </a:defRPr>
            </a:lvl3pPr>
            <a:lvl4pPr indent="-228600" lvl="3" marL="16002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4pPr>
            <a:lvl5pPr indent="-228600" lvl="4" marL="20574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5pPr>
            <a:lvl6pPr indent="-228600" lvl="5" marL="2514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228600" lvl="6" marL="2971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228600" lvl="7" marL="3429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228600" lvl="8" marL="3886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121" name="Google Shape;121;p17"/>
          <p:cNvSpPr/>
          <p:nvPr>
            <p:ph idx="3" type="pic"/>
          </p:nvPr>
        </p:nvSpPr>
        <p:spPr>
          <a:xfrm>
            <a:off x="-1" y="3393323"/>
            <a:ext cx="5635625" cy="3464677"/>
          </a:xfrm>
          <a:prstGeom prst="rect">
            <a:avLst/>
          </a:prstGeom>
          <a:noFill/>
          <a:ln>
            <a:noFill/>
          </a:ln>
        </p:spPr>
        <p:txBody>
          <a:bodyPr anchorCtr="0" anchor="t" bIns="91425" lIns="91425" spcFirstLastPara="1" rIns="91425" wrap="square" tIns="91425"/>
          <a:lstStyle>
            <a:lvl1pPr indent="-342900" lvl="0" marL="342900" marR="0" rtl="0" algn="l">
              <a:lnSpc>
                <a:spcPct val="90000"/>
              </a:lnSpc>
              <a:spcBef>
                <a:spcPts val="1000"/>
              </a:spcBef>
              <a:spcAft>
                <a:spcPts val="0"/>
              </a:spcAft>
              <a:buClr>
                <a:schemeClr val="accent1"/>
              </a:buClr>
              <a:buSzPts val="2000"/>
              <a:buFont typeface="Noto Sans Symbols"/>
              <a:buChar char="▪"/>
              <a:defRPr b="0" i="0" sz="2000" u="none" cap="none" strike="noStrike">
                <a:solidFill>
                  <a:srgbClr val="7F7F7F"/>
                </a:solidFill>
                <a:latin typeface="Century Gothic"/>
                <a:ea typeface="Century Gothic"/>
                <a:cs typeface="Century Gothic"/>
                <a:sym typeface="Century Gothic"/>
              </a:defRPr>
            </a:lvl1pPr>
            <a:lvl2pPr indent="-228600" lvl="1" marL="685800" marR="0" rtl="0" algn="l">
              <a:lnSpc>
                <a:spcPct val="90000"/>
              </a:lnSpc>
              <a:spcBef>
                <a:spcPts val="500"/>
              </a:spcBef>
              <a:spcAft>
                <a:spcPts val="0"/>
              </a:spcAft>
              <a:buClr>
                <a:schemeClr val="accent1"/>
              </a:buClr>
              <a:buSzPts val="1800"/>
              <a:buFont typeface="Noto Sans Symbols"/>
              <a:buChar char="▪"/>
              <a:defRPr b="0" i="0" sz="1800" u="none" cap="none" strike="noStrike">
                <a:solidFill>
                  <a:srgbClr val="7F7F7F"/>
                </a:solidFill>
                <a:latin typeface="Century Gothic"/>
                <a:ea typeface="Century Gothic"/>
                <a:cs typeface="Century Gothic"/>
                <a:sym typeface="Century Gothic"/>
              </a:defRPr>
            </a:lvl2pPr>
            <a:lvl3pPr indent="-228600" lvl="2" marL="1143000" marR="0" rtl="0" algn="l">
              <a:lnSpc>
                <a:spcPct val="90000"/>
              </a:lnSpc>
              <a:spcBef>
                <a:spcPts val="500"/>
              </a:spcBef>
              <a:spcAft>
                <a:spcPts val="0"/>
              </a:spcAft>
              <a:buClr>
                <a:schemeClr val="accent1"/>
              </a:buClr>
              <a:buSzPts val="1600"/>
              <a:buFont typeface="Noto Sans Symbols"/>
              <a:buChar char="▪"/>
              <a:defRPr b="0" i="0" sz="1600" u="none" cap="none" strike="noStrike">
                <a:solidFill>
                  <a:srgbClr val="7F7F7F"/>
                </a:solidFill>
                <a:latin typeface="Century Gothic"/>
                <a:ea typeface="Century Gothic"/>
                <a:cs typeface="Century Gothic"/>
                <a:sym typeface="Century Gothic"/>
              </a:defRPr>
            </a:lvl3pPr>
            <a:lvl4pPr indent="-228600" lvl="3" marL="16002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4pPr>
            <a:lvl5pPr indent="-228600" lvl="4" marL="20574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5pPr>
            <a:lvl6pPr indent="-228600" lvl="5" marL="2514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228600" lvl="6" marL="2971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228600" lvl="7" marL="3429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228600" lvl="8" marL="3886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2 Photos, Content - Aqua">
  <p:cSld name="Title, 2 Photos, Content - Aqua">
    <p:spTree>
      <p:nvGrpSpPr>
        <p:cNvPr id="122" name="Shape 122"/>
        <p:cNvGrpSpPr/>
        <p:nvPr/>
      </p:nvGrpSpPr>
      <p:grpSpPr>
        <a:xfrm>
          <a:off x="0" y="0"/>
          <a:ext cx="0" cy="0"/>
          <a:chOff x="0" y="0"/>
          <a:chExt cx="0" cy="0"/>
        </a:xfrm>
      </p:grpSpPr>
      <p:sp>
        <p:nvSpPr>
          <p:cNvPr id="123" name="Google Shape;123;p18"/>
          <p:cNvSpPr/>
          <p:nvPr/>
        </p:nvSpPr>
        <p:spPr>
          <a:xfrm>
            <a:off x="5639262" y="4838699"/>
            <a:ext cx="2019301" cy="2019301"/>
          </a:xfrm>
          <a:prstGeom prst="rtTriangle">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entury Gothic"/>
              <a:ea typeface="Century Gothic"/>
              <a:cs typeface="Century Gothic"/>
              <a:sym typeface="Century Gothic"/>
            </a:endParaRPr>
          </a:p>
        </p:txBody>
      </p:sp>
      <p:sp>
        <p:nvSpPr>
          <p:cNvPr id="124" name="Google Shape;124;p18"/>
          <p:cNvSpPr txBox="1"/>
          <p:nvPr>
            <p:ph type="title"/>
          </p:nvPr>
        </p:nvSpPr>
        <p:spPr>
          <a:xfrm>
            <a:off x="6085384" y="762000"/>
            <a:ext cx="5664070" cy="1295400"/>
          </a:xfrm>
          <a:prstGeom prst="rect">
            <a:avLst/>
          </a:prstGeom>
          <a:noFill/>
          <a:ln>
            <a:noFill/>
          </a:ln>
        </p:spPr>
        <p:txBody>
          <a:bodyPr anchorCtr="0" anchor="ctr" bIns="91425" lIns="91425" spcFirstLastPara="1" rIns="91425" wrap="square" tIns="91425"/>
          <a:lstStyle>
            <a:lvl1pPr indent="0" lvl="0" marL="0" marR="0" rtl="0" algn="l">
              <a:lnSpc>
                <a:spcPct val="90000"/>
              </a:lnSpc>
              <a:spcBef>
                <a:spcPts val="0"/>
              </a:spcBef>
              <a:spcAft>
                <a:spcPts val="0"/>
              </a:spcAft>
              <a:buClr>
                <a:schemeClr val="dk1"/>
              </a:buClr>
              <a:buSzPts val="3200"/>
              <a:buFont typeface="Century Gothic"/>
              <a:buNone/>
              <a:defRPr b="0" i="0" sz="3200" u="none" cap="none" strike="noStrike">
                <a:solidFill>
                  <a:schemeClr val="dk1"/>
                </a:solidFill>
                <a:latin typeface="Century Gothic"/>
                <a:ea typeface="Century Gothic"/>
                <a:cs typeface="Century Gothic"/>
                <a:sym typeface="Century Gothic"/>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125" name="Google Shape;125;p18"/>
          <p:cNvSpPr txBox="1"/>
          <p:nvPr>
            <p:ph idx="12" type="sldNum"/>
          </p:nvPr>
        </p:nvSpPr>
        <p:spPr>
          <a:xfrm>
            <a:off x="9006254"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7F7F7F"/>
                </a:solidFill>
                <a:latin typeface="Century Gothic"/>
                <a:ea typeface="Century Gothic"/>
                <a:cs typeface="Century Gothic"/>
                <a:sym typeface="Century Gothic"/>
              </a:defRPr>
            </a:lvl1pPr>
            <a:lvl2pPr indent="0" lvl="1" marL="0" marR="0" rtl="0" algn="r">
              <a:spcBef>
                <a:spcPts val="0"/>
              </a:spcBef>
              <a:buNone/>
              <a:defRPr b="0" i="0" sz="1200" u="none" cap="none" strike="noStrike">
                <a:solidFill>
                  <a:srgbClr val="7F7F7F"/>
                </a:solidFill>
                <a:latin typeface="Century Gothic"/>
                <a:ea typeface="Century Gothic"/>
                <a:cs typeface="Century Gothic"/>
                <a:sym typeface="Century Gothic"/>
              </a:defRPr>
            </a:lvl2pPr>
            <a:lvl3pPr indent="0" lvl="2" marL="0" marR="0" rtl="0" algn="r">
              <a:spcBef>
                <a:spcPts val="0"/>
              </a:spcBef>
              <a:buNone/>
              <a:defRPr b="0" i="0" sz="1200" u="none" cap="none" strike="noStrike">
                <a:solidFill>
                  <a:srgbClr val="7F7F7F"/>
                </a:solidFill>
                <a:latin typeface="Century Gothic"/>
                <a:ea typeface="Century Gothic"/>
                <a:cs typeface="Century Gothic"/>
                <a:sym typeface="Century Gothic"/>
              </a:defRPr>
            </a:lvl3pPr>
            <a:lvl4pPr indent="0" lvl="3" marL="0" marR="0" rtl="0" algn="r">
              <a:spcBef>
                <a:spcPts val="0"/>
              </a:spcBef>
              <a:buNone/>
              <a:defRPr b="0" i="0" sz="1200" u="none" cap="none" strike="noStrike">
                <a:solidFill>
                  <a:srgbClr val="7F7F7F"/>
                </a:solidFill>
                <a:latin typeface="Century Gothic"/>
                <a:ea typeface="Century Gothic"/>
                <a:cs typeface="Century Gothic"/>
                <a:sym typeface="Century Gothic"/>
              </a:defRPr>
            </a:lvl4pPr>
            <a:lvl5pPr indent="0" lvl="4" marL="0" marR="0" rtl="0" algn="r">
              <a:spcBef>
                <a:spcPts val="0"/>
              </a:spcBef>
              <a:buNone/>
              <a:defRPr b="0" i="0" sz="1200" u="none" cap="none" strike="noStrike">
                <a:solidFill>
                  <a:srgbClr val="7F7F7F"/>
                </a:solidFill>
                <a:latin typeface="Century Gothic"/>
                <a:ea typeface="Century Gothic"/>
                <a:cs typeface="Century Gothic"/>
                <a:sym typeface="Century Gothic"/>
              </a:defRPr>
            </a:lvl5pPr>
            <a:lvl6pPr indent="0" lvl="5" marL="0" marR="0" rtl="0" algn="r">
              <a:spcBef>
                <a:spcPts val="0"/>
              </a:spcBef>
              <a:buNone/>
              <a:defRPr b="0" i="0" sz="1200" u="none" cap="none" strike="noStrike">
                <a:solidFill>
                  <a:srgbClr val="7F7F7F"/>
                </a:solidFill>
                <a:latin typeface="Century Gothic"/>
                <a:ea typeface="Century Gothic"/>
                <a:cs typeface="Century Gothic"/>
                <a:sym typeface="Century Gothic"/>
              </a:defRPr>
            </a:lvl6pPr>
            <a:lvl7pPr indent="0" lvl="6" marL="0" marR="0" rtl="0" algn="r">
              <a:spcBef>
                <a:spcPts val="0"/>
              </a:spcBef>
              <a:buNone/>
              <a:defRPr b="0" i="0" sz="1200" u="none" cap="none" strike="noStrike">
                <a:solidFill>
                  <a:srgbClr val="7F7F7F"/>
                </a:solidFill>
                <a:latin typeface="Century Gothic"/>
                <a:ea typeface="Century Gothic"/>
                <a:cs typeface="Century Gothic"/>
                <a:sym typeface="Century Gothic"/>
              </a:defRPr>
            </a:lvl7pPr>
            <a:lvl8pPr indent="0" lvl="7" marL="0" marR="0" rtl="0" algn="r">
              <a:spcBef>
                <a:spcPts val="0"/>
              </a:spcBef>
              <a:buNone/>
              <a:defRPr b="0" i="0" sz="1200" u="none" cap="none" strike="noStrike">
                <a:solidFill>
                  <a:srgbClr val="7F7F7F"/>
                </a:solidFill>
                <a:latin typeface="Century Gothic"/>
                <a:ea typeface="Century Gothic"/>
                <a:cs typeface="Century Gothic"/>
                <a:sym typeface="Century Gothic"/>
              </a:defRPr>
            </a:lvl8pPr>
            <a:lvl9pPr indent="0" lvl="8" marL="0" marR="0" rtl="0" algn="r">
              <a:spcBef>
                <a:spcPts val="0"/>
              </a:spcBef>
              <a:buNone/>
              <a:defRPr b="0" i="0" sz="1200" u="none" cap="none" strike="noStrike">
                <a:solidFill>
                  <a:srgbClr val="7F7F7F"/>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
        <p:nvSpPr>
          <p:cNvPr id="126" name="Google Shape;126;p18"/>
          <p:cNvSpPr txBox="1"/>
          <p:nvPr>
            <p:ph idx="1" type="body"/>
          </p:nvPr>
        </p:nvSpPr>
        <p:spPr>
          <a:xfrm>
            <a:off x="6085840" y="2233246"/>
            <a:ext cx="5663248" cy="3948479"/>
          </a:xfrm>
          <a:prstGeom prst="rect">
            <a:avLst/>
          </a:prstGeom>
          <a:noFill/>
          <a:ln>
            <a:noFill/>
          </a:ln>
        </p:spPr>
        <p:txBody>
          <a:bodyPr anchorCtr="0" anchor="t" bIns="91425" lIns="91425" spcFirstLastPara="1" rIns="91425" wrap="square" tIns="91425"/>
          <a:lstStyle>
            <a:lvl1pPr indent="-355600" lvl="0" marL="457200" marR="0" rtl="0" algn="l">
              <a:lnSpc>
                <a:spcPct val="90000"/>
              </a:lnSpc>
              <a:spcBef>
                <a:spcPts val="1000"/>
              </a:spcBef>
              <a:spcAft>
                <a:spcPts val="0"/>
              </a:spcAft>
              <a:buClr>
                <a:schemeClr val="accent1"/>
              </a:buClr>
              <a:buSzPts val="2000"/>
              <a:buFont typeface="Noto Sans Symbols"/>
              <a:buChar char="▪"/>
              <a:defRPr b="0" i="0" sz="2000" u="none" cap="none" strike="noStrike">
                <a:solidFill>
                  <a:srgbClr val="7F7F7F"/>
                </a:solidFill>
                <a:latin typeface="Century Gothic"/>
                <a:ea typeface="Century Gothic"/>
                <a:cs typeface="Century Gothic"/>
                <a:sym typeface="Century Gothic"/>
              </a:defRPr>
            </a:lvl1pPr>
            <a:lvl2pPr indent="-342900" lvl="1" marL="914400" marR="0" rtl="0" algn="l">
              <a:lnSpc>
                <a:spcPct val="90000"/>
              </a:lnSpc>
              <a:spcBef>
                <a:spcPts val="500"/>
              </a:spcBef>
              <a:spcAft>
                <a:spcPts val="0"/>
              </a:spcAft>
              <a:buClr>
                <a:schemeClr val="accent1"/>
              </a:buClr>
              <a:buSzPts val="1800"/>
              <a:buFont typeface="Noto Sans Symbols"/>
              <a:buChar char="▪"/>
              <a:defRPr b="0" i="0" sz="1800" u="none" cap="none" strike="noStrike">
                <a:solidFill>
                  <a:srgbClr val="7F7F7F"/>
                </a:solidFill>
                <a:latin typeface="Century Gothic"/>
                <a:ea typeface="Century Gothic"/>
                <a:cs typeface="Century Gothic"/>
                <a:sym typeface="Century Gothic"/>
              </a:defRPr>
            </a:lvl2pPr>
            <a:lvl3pPr indent="-330200" lvl="2" marL="1371600" marR="0" rtl="0" algn="l">
              <a:lnSpc>
                <a:spcPct val="90000"/>
              </a:lnSpc>
              <a:spcBef>
                <a:spcPts val="500"/>
              </a:spcBef>
              <a:spcAft>
                <a:spcPts val="0"/>
              </a:spcAft>
              <a:buClr>
                <a:schemeClr val="accent1"/>
              </a:buClr>
              <a:buSzPts val="1600"/>
              <a:buFont typeface="Noto Sans Symbols"/>
              <a:buChar char="▪"/>
              <a:defRPr b="0" i="0" sz="1600" u="none" cap="none" strike="noStrike">
                <a:solidFill>
                  <a:srgbClr val="7F7F7F"/>
                </a:solidFill>
                <a:latin typeface="Century Gothic"/>
                <a:ea typeface="Century Gothic"/>
                <a:cs typeface="Century Gothic"/>
                <a:sym typeface="Century Gothic"/>
              </a:defRPr>
            </a:lvl3pPr>
            <a:lvl4pPr indent="-317500" lvl="3" marL="18288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4pPr>
            <a:lvl5pPr indent="-317500" lvl="4" marL="22860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127" name="Google Shape;127;p18"/>
          <p:cNvSpPr/>
          <p:nvPr>
            <p:ph idx="2" type="pic"/>
          </p:nvPr>
        </p:nvSpPr>
        <p:spPr>
          <a:xfrm>
            <a:off x="0" y="1"/>
            <a:ext cx="5635625" cy="3330286"/>
          </a:xfrm>
          <a:prstGeom prst="rect">
            <a:avLst/>
          </a:prstGeom>
          <a:noFill/>
          <a:ln>
            <a:noFill/>
          </a:ln>
        </p:spPr>
        <p:txBody>
          <a:bodyPr anchorCtr="0" anchor="t" bIns="91425" lIns="91425" spcFirstLastPara="1" rIns="91425" wrap="square" tIns="91425"/>
          <a:lstStyle>
            <a:lvl1pPr indent="-342900" lvl="0" marL="342900" marR="0" rtl="0" algn="l">
              <a:lnSpc>
                <a:spcPct val="90000"/>
              </a:lnSpc>
              <a:spcBef>
                <a:spcPts val="1000"/>
              </a:spcBef>
              <a:spcAft>
                <a:spcPts val="0"/>
              </a:spcAft>
              <a:buClr>
                <a:schemeClr val="accent1"/>
              </a:buClr>
              <a:buSzPts val="2000"/>
              <a:buFont typeface="Noto Sans Symbols"/>
              <a:buChar char="▪"/>
              <a:defRPr b="0" i="0" sz="2000" u="none" cap="none" strike="noStrike">
                <a:solidFill>
                  <a:srgbClr val="7F7F7F"/>
                </a:solidFill>
                <a:latin typeface="Century Gothic"/>
                <a:ea typeface="Century Gothic"/>
                <a:cs typeface="Century Gothic"/>
                <a:sym typeface="Century Gothic"/>
              </a:defRPr>
            </a:lvl1pPr>
            <a:lvl2pPr indent="-228600" lvl="1" marL="685800" marR="0" rtl="0" algn="l">
              <a:lnSpc>
                <a:spcPct val="90000"/>
              </a:lnSpc>
              <a:spcBef>
                <a:spcPts val="500"/>
              </a:spcBef>
              <a:spcAft>
                <a:spcPts val="0"/>
              </a:spcAft>
              <a:buClr>
                <a:schemeClr val="accent1"/>
              </a:buClr>
              <a:buSzPts val="1800"/>
              <a:buFont typeface="Noto Sans Symbols"/>
              <a:buChar char="▪"/>
              <a:defRPr b="0" i="0" sz="1800" u="none" cap="none" strike="noStrike">
                <a:solidFill>
                  <a:srgbClr val="7F7F7F"/>
                </a:solidFill>
                <a:latin typeface="Century Gothic"/>
                <a:ea typeface="Century Gothic"/>
                <a:cs typeface="Century Gothic"/>
                <a:sym typeface="Century Gothic"/>
              </a:defRPr>
            </a:lvl2pPr>
            <a:lvl3pPr indent="-228600" lvl="2" marL="1143000" marR="0" rtl="0" algn="l">
              <a:lnSpc>
                <a:spcPct val="90000"/>
              </a:lnSpc>
              <a:spcBef>
                <a:spcPts val="500"/>
              </a:spcBef>
              <a:spcAft>
                <a:spcPts val="0"/>
              </a:spcAft>
              <a:buClr>
                <a:schemeClr val="accent1"/>
              </a:buClr>
              <a:buSzPts val="1600"/>
              <a:buFont typeface="Noto Sans Symbols"/>
              <a:buChar char="▪"/>
              <a:defRPr b="0" i="0" sz="1600" u="none" cap="none" strike="noStrike">
                <a:solidFill>
                  <a:srgbClr val="7F7F7F"/>
                </a:solidFill>
                <a:latin typeface="Century Gothic"/>
                <a:ea typeface="Century Gothic"/>
                <a:cs typeface="Century Gothic"/>
                <a:sym typeface="Century Gothic"/>
              </a:defRPr>
            </a:lvl3pPr>
            <a:lvl4pPr indent="-228600" lvl="3" marL="16002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4pPr>
            <a:lvl5pPr indent="-228600" lvl="4" marL="20574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5pPr>
            <a:lvl6pPr indent="-228600" lvl="5" marL="2514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228600" lvl="6" marL="2971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228600" lvl="7" marL="3429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228600" lvl="8" marL="3886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128" name="Google Shape;128;p18"/>
          <p:cNvSpPr/>
          <p:nvPr>
            <p:ph idx="3" type="pic"/>
          </p:nvPr>
        </p:nvSpPr>
        <p:spPr>
          <a:xfrm>
            <a:off x="-1" y="3393323"/>
            <a:ext cx="5635625" cy="3464677"/>
          </a:xfrm>
          <a:prstGeom prst="rect">
            <a:avLst/>
          </a:prstGeom>
          <a:noFill/>
          <a:ln>
            <a:noFill/>
          </a:ln>
        </p:spPr>
        <p:txBody>
          <a:bodyPr anchorCtr="0" anchor="t" bIns="91425" lIns="91425" spcFirstLastPara="1" rIns="91425" wrap="square" tIns="91425"/>
          <a:lstStyle>
            <a:lvl1pPr indent="-342900" lvl="0" marL="342900" marR="0" rtl="0" algn="l">
              <a:lnSpc>
                <a:spcPct val="90000"/>
              </a:lnSpc>
              <a:spcBef>
                <a:spcPts val="1000"/>
              </a:spcBef>
              <a:spcAft>
                <a:spcPts val="0"/>
              </a:spcAft>
              <a:buClr>
                <a:schemeClr val="accent1"/>
              </a:buClr>
              <a:buSzPts val="2000"/>
              <a:buFont typeface="Noto Sans Symbols"/>
              <a:buChar char="▪"/>
              <a:defRPr b="0" i="0" sz="2000" u="none" cap="none" strike="noStrike">
                <a:solidFill>
                  <a:srgbClr val="7F7F7F"/>
                </a:solidFill>
                <a:latin typeface="Century Gothic"/>
                <a:ea typeface="Century Gothic"/>
                <a:cs typeface="Century Gothic"/>
                <a:sym typeface="Century Gothic"/>
              </a:defRPr>
            </a:lvl1pPr>
            <a:lvl2pPr indent="-228600" lvl="1" marL="685800" marR="0" rtl="0" algn="l">
              <a:lnSpc>
                <a:spcPct val="90000"/>
              </a:lnSpc>
              <a:spcBef>
                <a:spcPts val="500"/>
              </a:spcBef>
              <a:spcAft>
                <a:spcPts val="0"/>
              </a:spcAft>
              <a:buClr>
                <a:schemeClr val="accent1"/>
              </a:buClr>
              <a:buSzPts val="1800"/>
              <a:buFont typeface="Noto Sans Symbols"/>
              <a:buChar char="▪"/>
              <a:defRPr b="0" i="0" sz="1800" u="none" cap="none" strike="noStrike">
                <a:solidFill>
                  <a:srgbClr val="7F7F7F"/>
                </a:solidFill>
                <a:latin typeface="Century Gothic"/>
                <a:ea typeface="Century Gothic"/>
                <a:cs typeface="Century Gothic"/>
                <a:sym typeface="Century Gothic"/>
              </a:defRPr>
            </a:lvl2pPr>
            <a:lvl3pPr indent="-228600" lvl="2" marL="1143000" marR="0" rtl="0" algn="l">
              <a:lnSpc>
                <a:spcPct val="90000"/>
              </a:lnSpc>
              <a:spcBef>
                <a:spcPts val="500"/>
              </a:spcBef>
              <a:spcAft>
                <a:spcPts val="0"/>
              </a:spcAft>
              <a:buClr>
                <a:schemeClr val="accent1"/>
              </a:buClr>
              <a:buSzPts val="1600"/>
              <a:buFont typeface="Noto Sans Symbols"/>
              <a:buChar char="▪"/>
              <a:defRPr b="0" i="0" sz="1600" u="none" cap="none" strike="noStrike">
                <a:solidFill>
                  <a:srgbClr val="7F7F7F"/>
                </a:solidFill>
                <a:latin typeface="Century Gothic"/>
                <a:ea typeface="Century Gothic"/>
                <a:cs typeface="Century Gothic"/>
                <a:sym typeface="Century Gothic"/>
              </a:defRPr>
            </a:lvl3pPr>
            <a:lvl4pPr indent="-228600" lvl="3" marL="16002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4pPr>
            <a:lvl5pPr indent="-228600" lvl="4" marL="20574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5pPr>
            <a:lvl6pPr indent="-228600" lvl="5" marL="2514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228600" lvl="6" marL="2971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228600" lvl="7" marL="3429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228600" lvl="8" marL="3886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2 Photos, Content - Green">
  <p:cSld name="Title, 2 Photos, Content - Green">
    <p:spTree>
      <p:nvGrpSpPr>
        <p:cNvPr id="129" name="Shape 129"/>
        <p:cNvGrpSpPr/>
        <p:nvPr/>
      </p:nvGrpSpPr>
      <p:grpSpPr>
        <a:xfrm>
          <a:off x="0" y="0"/>
          <a:ext cx="0" cy="0"/>
          <a:chOff x="0" y="0"/>
          <a:chExt cx="0" cy="0"/>
        </a:xfrm>
      </p:grpSpPr>
      <p:sp>
        <p:nvSpPr>
          <p:cNvPr id="130" name="Google Shape;130;p19"/>
          <p:cNvSpPr/>
          <p:nvPr/>
        </p:nvSpPr>
        <p:spPr>
          <a:xfrm>
            <a:off x="5639262" y="4838699"/>
            <a:ext cx="2019301" cy="2019301"/>
          </a:xfrm>
          <a:prstGeom prst="rtTriangle">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entury Gothic"/>
              <a:ea typeface="Century Gothic"/>
              <a:cs typeface="Century Gothic"/>
              <a:sym typeface="Century Gothic"/>
            </a:endParaRPr>
          </a:p>
        </p:txBody>
      </p:sp>
      <p:sp>
        <p:nvSpPr>
          <p:cNvPr id="131" name="Google Shape;131;p19"/>
          <p:cNvSpPr txBox="1"/>
          <p:nvPr>
            <p:ph type="title"/>
          </p:nvPr>
        </p:nvSpPr>
        <p:spPr>
          <a:xfrm>
            <a:off x="6085384" y="762000"/>
            <a:ext cx="5664070" cy="1295400"/>
          </a:xfrm>
          <a:prstGeom prst="rect">
            <a:avLst/>
          </a:prstGeom>
          <a:noFill/>
          <a:ln>
            <a:noFill/>
          </a:ln>
        </p:spPr>
        <p:txBody>
          <a:bodyPr anchorCtr="0" anchor="ctr" bIns="91425" lIns="91425" spcFirstLastPara="1" rIns="91425" wrap="square" tIns="91425"/>
          <a:lstStyle>
            <a:lvl1pPr indent="0" lvl="0" marL="0" marR="0" rtl="0" algn="l">
              <a:lnSpc>
                <a:spcPct val="90000"/>
              </a:lnSpc>
              <a:spcBef>
                <a:spcPts val="0"/>
              </a:spcBef>
              <a:spcAft>
                <a:spcPts val="0"/>
              </a:spcAft>
              <a:buClr>
                <a:schemeClr val="dk1"/>
              </a:buClr>
              <a:buSzPts val="3200"/>
              <a:buFont typeface="Century Gothic"/>
              <a:buNone/>
              <a:defRPr b="0" i="0" sz="3200" u="none" cap="none" strike="noStrike">
                <a:solidFill>
                  <a:schemeClr val="dk1"/>
                </a:solidFill>
                <a:latin typeface="Century Gothic"/>
                <a:ea typeface="Century Gothic"/>
                <a:cs typeface="Century Gothic"/>
                <a:sym typeface="Century Gothic"/>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132" name="Google Shape;132;p19"/>
          <p:cNvSpPr txBox="1"/>
          <p:nvPr>
            <p:ph idx="12" type="sldNum"/>
          </p:nvPr>
        </p:nvSpPr>
        <p:spPr>
          <a:xfrm>
            <a:off x="9006254"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7F7F7F"/>
                </a:solidFill>
                <a:latin typeface="Century Gothic"/>
                <a:ea typeface="Century Gothic"/>
                <a:cs typeface="Century Gothic"/>
                <a:sym typeface="Century Gothic"/>
              </a:defRPr>
            </a:lvl1pPr>
            <a:lvl2pPr indent="0" lvl="1" marL="0" marR="0" rtl="0" algn="r">
              <a:spcBef>
                <a:spcPts val="0"/>
              </a:spcBef>
              <a:buNone/>
              <a:defRPr b="0" i="0" sz="1200" u="none" cap="none" strike="noStrike">
                <a:solidFill>
                  <a:srgbClr val="7F7F7F"/>
                </a:solidFill>
                <a:latin typeface="Century Gothic"/>
                <a:ea typeface="Century Gothic"/>
                <a:cs typeface="Century Gothic"/>
                <a:sym typeface="Century Gothic"/>
              </a:defRPr>
            </a:lvl2pPr>
            <a:lvl3pPr indent="0" lvl="2" marL="0" marR="0" rtl="0" algn="r">
              <a:spcBef>
                <a:spcPts val="0"/>
              </a:spcBef>
              <a:buNone/>
              <a:defRPr b="0" i="0" sz="1200" u="none" cap="none" strike="noStrike">
                <a:solidFill>
                  <a:srgbClr val="7F7F7F"/>
                </a:solidFill>
                <a:latin typeface="Century Gothic"/>
                <a:ea typeface="Century Gothic"/>
                <a:cs typeface="Century Gothic"/>
                <a:sym typeface="Century Gothic"/>
              </a:defRPr>
            </a:lvl3pPr>
            <a:lvl4pPr indent="0" lvl="3" marL="0" marR="0" rtl="0" algn="r">
              <a:spcBef>
                <a:spcPts val="0"/>
              </a:spcBef>
              <a:buNone/>
              <a:defRPr b="0" i="0" sz="1200" u="none" cap="none" strike="noStrike">
                <a:solidFill>
                  <a:srgbClr val="7F7F7F"/>
                </a:solidFill>
                <a:latin typeface="Century Gothic"/>
                <a:ea typeface="Century Gothic"/>
                <a:cs typeface="Century Gothic"/>
                <a:sym typeface="Century Gothic"/>
              </a:defRPr>
            </a:lvl4pPr>
            <a:lvl5pPr indent="0" lvl="4" marL="0" marR="0" rtl="0" algn="r">
              <a:spcBef>
                <a:spcPts val="0"/>
              </a:spcBef>
              <a:buNone/>
              <a:defRPr b="0" i="0" sz="1200" u="none" cap="none" strike="noStrike">
                <a:solidFill>
                  <a:srgbClr val="7F7F7F"/>
                </a:solidFill>
                <a:latin typeface="Century Gothic"/>
                <a:ea typeface="Century Gothic"/>
                <a:cs typeface="Century Gothic"/>
                <a:sym typeface="Century Gothic"/>
              </a:defRPr>
            </a:lvl5pPr>
            <a:lvl6pPr indent="0" lvl="5" marL="0" marR="0" rtl="0" algn="r">
              <a:spcBef>
                <a:spcPts val="0"/>
              </a:spcBef>
              <a:buNone/>
              <a:defRPr b="0" i="0" sz="1200" u="none" cap="none" strike="noStrike">
                <a:solidFill>
                  <a:srgbClr val="7F7F7F"/>
                </a:solidFill>
                <a:latin typeface="Century Gothic"/>
                <a:ea typeface="Century Gothic"/>
                <a:cs typeface="Century Gothic"/>
                <a:sym typeface="Century Gothic"/>
              </a:defRPr>
            </a:lvl6pPr>
            <a:lvl7pPr indent="0" lvl="6" marL="0" marR="0" rtl="0" algn="r">
              <a:spcBef>
                <a:spcPts val="0"/>
              </a:spcBef>
              <a:buNone/>
              <a:defRPr b="0" i="0" sz="1200" u="none" cap="none" strike="noStrike">
                <a:solidFill>
                  <a:srgbClr val="7F7F7F"/>
                </a:solidFill>
                <a:latin typeface="Century Gothic"/>
                <a:ea typeface="Century Gothic"/>
                <a:cs typeface="Century Gothic"/>
                <a:sym typeface="Century Gothic"/>
              </a:defRPr>
            </a:lvl7pPr>
            <a:lvl8pPr indent="0" lvl="7" marL="0" marR="0" rtl="0" algn="r">
              <a:spcBef>
                <a:spcPts val="0"/>
              </a:spcBef>
              <a:buNone/>
              <a:defRPr b="0" i="0" sz="1200" u="none" cap="none" strike="noStrike">
                <a:solidFill>
                  <a:srgbClr val="7F7F7F"/>
                </a:solidFill>
                <a:latin typeface="Century Gothic"/>
                <a:ea typeface="Century Gothic"/>
                <a:cs typeface="Century Gothic"/>
                <a:sym typeface="Century Gothic"/>
              </a:defRPr>
            </a:lvl8pPr>
            <a:lvl9pPr indent="0" lvl="8" marL="0" marR="0" rtl="0" algn="r">
              <a:spcBef>
                <a:spcPts val="0"/>
              </a:spcBef>
              <a:buNone/>
              <a:defRPr b="0" i="0" sz="1200" u="none" cap="none" strike="noStrike">
                <a:solidFill>
                  <a:srgbClr val="7F7F7F"/>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
        <p:nvSpPr>
          <p:cNvPr id="133" name="Google Shape;133;p19"/>
          <p:cNvSpPr txBox="1"/>
          <p:nvPr>
            <p:ph idx="1" type="body"/>
          </p:nvPr>
        </p:nvSpPr>
        <p:spPr>
          <a:xfrm>
            <a:off x="6085840" y="2233246"/>
            <a:ext cx="5663248" cy="3948479"/>
          </a:xfrm>
          <a:prstGeom prst="rect">
            <a:avLst/>
          </a:prstGeom>
          <a:noFill/>
          <a:ln>
            <a:noFill/>
          </a:ln>
        </p:spPr>
        <p:txBody>
          <a:bodyPr anchorCtr="0" anchor="t" bIns="91425" lIns="91425" spcFirstLastPara="1" rIns="91425" wrap="square" tIns="91425"/>
          <a:lstStyle>
            <a:lvl1pPr indent="-355600" lvl="0" marL="457200" marR="0" rtl="0" algn="l">
              <a:lnSpc>
                <a:spcPct val="90000"/>
              </a:lnSpc>
              <a:spcBef>
                <a:spcPts val="1000"/>
              </a:spcBef>
              <a:spcAft>
                <a:spcPts val="0"/>
              </a:spcAft>
              <a:buClr>
                <a:schemeClr val="accent1"/>
              </a:buClr>
              <a:buSzPts val="2000"/>
              <a:buFont typeface="Noto Sans Symbols"/>
              <a:buChar char="▪"/>
              <a:defRPr b="0" i="0" sz="2000" u="none" cap="none" strike="noStrike">
                <a:solidFill>
                  <a:srgbClr val="7F7F7F"/>
                </a:solidFill>
                <a:latin typeface="Century Gothic"/>
                <a:ea typeface="Century Gothic"/>
                <a:cs typeface="Century Gothic"/>
                <a:sym typeface="Century Gothic"/>
              </a:defRPr>
            </a:lvl1pPr>
            <a:lvl2pPr indent="-342900" lvl="1" marL="914400" marR="0" rtl="0" algn="l">
              <a:lnSpc>
                <a:spcPct val="90000"/>
              </a:lnSpc>
              <a:spcBef>
                <a:spcPts val="500"/>
              </a:spcBef>
              <a:spcAft>
                <a:spcPts val="0"/>
              </a:spcAft>
              <a:buClr>
                <a:schemeClr val="accent1"/>
              </a:buClr>
              <a:buSzPts val="1800"/>
              <a:buFont typeface="Noto Sans Symbols"/>
              <a:buChar char="▪"/>
              <a:defRPr b="0" i="0" sz="1800" u="none" cap="none" strike="noStrike">
                <a:solidFill>
                  <a:srgbClr val="7F7F7F"/>
                </a:solidFill>
                <a:latin typeface="Century Gothic"/>
                <a:ea typeface="Century Gothic"/>
                <a:cs typeface="Century Gothic"/>
                <a:sym typeface="Century Gothic"/>
              </a:defRPr>
            </a:lvl2pPr>
            <a:lvl3pPr indent="-330200" lvl="2" marL="1371600" marR="0" rtl="0" algn="l">
              <a:lnSpc>
                <a:spcPct val="90000"/>
              </a:lnSpc>
              <a:spcBef>
                <a:spcPts val="500"/>
              </a:spcBef>
              <a:spcAft>
                <a:spcPts val="0"/>
              </a:spcAft>
              <a:buClr>
                <a:schemeClr val="accent1"/>
              </a:buClr>
              <a:buSzPts val="1600"/>
              <a:buFont typeface="Noto Sans Symbols"/>
              <a:buChar char="▪"/>
              <a:defRPr b="0" i="0" sz="1600" u="none" cap="none" strike="noStrike">
                <a:solidFill>
                  <a:srgbClr val="7F7F7F"/>
                </a:solidFill>
                <a:latin typeface="Century Gothic"/>
                <a:ea typeface="Century Gothic"/>
                <a:cs typeface="Century Gothic"/>
                <a:sym typeface="Century Gothic"/>
              </a:defRPr>
            </a:lvl3pPr>
            <a:lvl4pPr indent="-317500" lvl="3" marL="18288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4pPr>
            <a:lvl5pPr indent="-317500" lvl="4" marL="22860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134" name="Google Shape;134;p19"/>
          <p:cNvSpPr/>
          <p:nvPr>
            <p:ph idx="2" type="pic"/>
          </p:nvPr>
        </p:nvSpPr>
        <p:spPr>
          <a:xfrm>
            <a:off x="0" y="1"/>
            <a:ext cx="5635625" cy="3330286"/>
          </a:xfrm>
          <a:prstGeom prst="rect">
            <a:avLst/>
          </a:prstGeom>
          <a:noFill/>
          <a:ln>
            <a:noFill/>
          </a:ln>
        </p:spPr>
        <p:txBody>
          <a:bodyPr anchorCtr="0" anchor="t" bIns="91425" lIns="91425" spcFirstLastPara="1" rIns="91425" wrap="square" tIns="91425"/>
          <a:lstStyle>
            <a:lvl1pPr indent="-342900" lvl="0" marL="342900" marR="0" rtl="0" algn="l">
              <a:lnSpc>
                <a:spcPct val="90000"/>
              </a:lnSpc>
              <a:spcBef>
                <a:spcPts val="1000"/>
              </a:spcBef>
              <a:spcAft>
                <a:spcPts val="0"/>
              </a:spcAft>
              <a:buClr>
                <a:schemeClr val="accent1"/>
              </a:buClr>
              <a:buSzPts val="2000"/>
              <a:buFont typeface="Noto Sans Symbols"/>
              <a:buChar char="▪"/>
              <a:defRPr b="0" i="0" sz="2000" u="none" cap="none" strike="noStrike">
                <a:solidFill>
                  <a:srgbClr val="7F7F7F"/>
                </a:solidFill>
                <a:latin typeface="Century Gothic"/>
                <a:ea typeface="Century Gothic"/>
                <a:cs typeface="Century Gothic"/>
                <a:sym typeface="Century Gothic"/>
              </a:defRPr>
            </a:lvl1pPr>
            <a:lvl2pPr indent="-228600" lvl="1" marL="685800" marR="0" rtl="0" algn="l">
              <a:lnSpc>
                <a:spcPct val="90000"/>
              </a:lnSpc>
              <a:spcBef>
                <a:spcPts val="500"/>
              </a:spcBef>
              <a:spcAft>
                <a:spcPts val="0"/>
              </a:spcAft>
              <a:buClr>
                <a:schemeClr val="accent1"/>
              </a:buClr>
              <a:buSzPts val="1800"/>
              <a:buFont typeface="Noto Sans Symbols"/>
              <a:buChar char="▪"/>
              <a:defRPr b="0" i="0" sz="1800" u="none" cap="none" strike="noStrike">
                <a:solidFill>
                  <a:srgbClr val="7F7F7F"/>
                </a:solidFill>
                <a:latin typeface="Century Gothic"/>
                <a:ea typeface="Century Gothic"/>
                <a:cs typeface="Century Gothic"/>
                <a:sym typeface="Century Gothic"/>
              </a:defRPr>
            </a:lvl2pPr>
            <a:lvl3pPr indent="-228600" lvl="2" marL="1143000" marR="0" rtl="0" algn="l">
              <a:lnSpc>
                <a:spcPct val="90000"/>
              </a:lnSpc>
              <a:spcBef>
                <a:spcPts val="500"/>
              </a:spcBef>
              <a:spcAft>
                <a:spcPts val="0"/>
              </a:spcAft>
              <a:buClr>
                <a:schemeClr val="accent1"/>
              </a:buClr>
              <a:buSzPts val="1600"/>
              <a:buFont typeface="Noto Sans Symbols"/>
              <a:buChar char="▪"/>
              <a:defRPr b="0" i="0" sz="1600" u="none" cap="none" strike="noStrike">
                <a:solidFill>
                  <a:srgbClr val="7F7F7F"/>
                </a:solidFill>
                <a:latin typeface="Century Gothic"/>
                <a:ea typeface="Century Gothic"/>
                <a:cs typeface="Century Gothic"/>
                <a:sym typeface="Century Gothic"/>
              </a:defRPr>
            </a:lvl3pPr>
            <a:lvl4pPr indent="-228600" lvl="3" marL="16002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4pPr>
            <a:lvl5pPr indent="-228600" lvl="4" marL="20574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5pPr>
            <a:lvl6pPr indent="-228600" lvl="5" marL="2514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228600" lvl="6" marL="2971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228600" lvl="7" marL="3429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228600" lvl="8" marL="3886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135" name="Google Shape;135;p19"/>
          <p:cNvSpPr/>
          <p:nvPr>
            <p:ph idx="3" type="pic"/>
          </p:nvPr>
        </p:nvSpPr>
        <p:spPr>
          <a:xfrm>
            <a:off x="-1" y="3393323"/>
            <a:ext cx="5635625" cy="3464677"/>
          </a:xfrm>
          <a:prstGeom prst="rect">
            <a:avLst/>
          </a:prstGeom>
          <a:noFill/>
          <a:ln>
            <a:noFill/>
          </a:ln>
        </p:spPr>
        <p:txBody>
          <a:bodyPr anchorCtr="0" anchor="t" bIns="91425" lIns="91425" spcFirstLastPara="1" rIns="91425" wrap="square" tIns="91425"/>
          <a:lstStyle>
            <a:lvl1pPr indent="-342900" lvl="0" marL="342900" marR="0" rtl="0" algn="l">
              <a:lnSpc>
                <a:spcPct val="90000"/>
              </a:lnSpc>
              <a:spcBef>
                <a:spcPts val="1000"/>
              </a:spcBef>
              <a:spcAft>
                <a:spcPts val="0"/>
              </a:spcAft>
              <a:buClr>
                <a:schemeClr val="accent1"/>
              </a:buClr>
              <a:buSzPts val="2000"/>
              <a:buFont typeface="Noto Sans Symbols"/>
              <a:buChar char="▪"/>
              <a:defRPr b="0" i="0" sz="2000" u="none" cap="none" strike="noStrike">
                <a:solidFill>
                  <a:srgbClr val="7F7F7F"/>
                </a:solidFill>
                <a:latin typeface="Century Gothic"/>
                <a:ea typeface="Century Gothic"/>
                <a:cs typeface="Century Gothic"/>
                <a:sym typeface="Century Gothic"/>
              </a:defRPr>
            </a:lvl1pPr>
            <a:lvl2pPr indent="-228600" lvl="1" marL="685800" marR="0" rtl="0" algn="l">
              <a:lnSpc>
                <a:spcPct val="90000"/>
              </a:lnSpc>
              <a:spcBef>
                <a:spcPts val="500"/>
              </a:spcBef>
              <a:spcAft>
                <a:spcPts val="0"/>
              </a:spcAft>
              <a:buClr>
                <a:schemeClr val="accent1"/>
              </a:buClr>
              <a:buSzPts val="1800"/>
              <a:buFont typeface="Noto Sans Symbols"/>
              <a:buChar char="▪"/>
              <a:defRPr b="0" i="0" sz="1800" u="none" cap="none" strike="noStrike">
                <a:solidFill>
                  <a:srgbClr val="7F7F7F"/>
                </a:solidFill>
                <a:latin typeface="Century Gothic"/>
                <a:ea typeface="Century Gothic"/>
                <a:cs typeface="Century Gothic"/>
                <a:sym typeface="Century Gothic"/>
              </a:defRPr>
            </a:lvl2pPr>
            <a:lvl3pPr indent="-228600" lvl="2" marL="1143000" marR="0" rtl="0" algn="l">
              <a:lnSpc>
                <a:spcPct val="90000"/>
              </a:lnSpc>
              <a:spcBef>
                <a:spcPts val="500"/>
              </a:spcBef>
              <a:spcAft>
                <a:spcPts val="0"/>
              </a:spcAft>
              <a:buClr>
                <a:schemeClr val="accent1"/>
              </a:buClr>
              <a:buSzPts val="1600"/>
              <a:buFont typeface="Noto Sans Symbols"/>
              <a:buChar char="▪"/>
              <a:defRPr b="0" i="0" sz="1600" u="none" cap="none" strike="noStrike">
                <a:solidFill>
                  <a:srgbClr val="7F7F7F"/>
                </a:solidFill>
                <a:latin typeface="Century Gothic"/>
                <a:ea typeface="Century Gothic"/>
                <a:cs typeface="Century Gothic"/>
                <a:sym typeface="Century Gothic"/>
              </a:defRPr>
            </a:lvl3pPr>
            <a:lvl4pPr indent="-228600" lvl="3" marL="16002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4pPr>
            <a:lvl5pPr indent="-228600" lvl="4" marL="20574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5pPr>
            <a:lvl6pPr indent="-228600" lvl="5" marL="2514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228600" lvl="6" marL="2971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228600" lvl="7" marL="3429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228600" lvl="8" marL="3886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2 Photos, Content - Purple">
  <p:cSld name="Title, 2 Photos, Content - Purple">
    <p:spTree>
      <p:nvGrpSpPr>
        <p:cNvPr id="136" name="Shape 136"/>
        <p:cNvGrpSpPr/>
        <p:nvPr/>
      </p:nvGrpSpPr>
      <p:grpSpPr>
        <a:xfrm>
          <a:off x="0" y="0"/>
          <a:ext cx="0" cy="0"/>
          <a:chOff x="0" y="0"/>
          <a:chExt cx="0" cy="0"/>
        </a:xfrm>
      </p:grpSpPr>
      <p:sp>
        <p:nvSpPr>
          <p:cNvPr id="137" name="Google Shape;137;p20"/>
          <p:cNvSpPr/>
          <p:nvPr/>
        </p:nvSpPr>
        <p:spPr>
          <a:xfrm>
            <a:off x="5639262" y="4838699"/>
            <a:ext cx="2019301" cy="2019301"/>
          </a:xfrm>
          <a:prstGeom prst="rtTriangle">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entury Gothic"/>
              <a:ea typeface="Century Gothic"/>
              <a:cs typeface="Century Gothic"/>
              <a:sym typeface="Century Gothic"/>
            </a:endParaRPr>
          </a:p>
        </p:txBody>
      </p:sp>
      <p:sp>
        <p:nvSpPr>
          <p:cNvPr id="138" name="Google Shape;138;p20"/>
          <p:cNvSpPr txBox="1"/>
          <p:nvPr>
            <p:ph type="title"/>
          </p:nvPr>
        </p:nvSpPr>
        <p:spPr>
          <a:xfrm>
            <a:off x="6085384" y="762000"/>
            <a:ext cx="5664070" cy="1295400"/>
          </a:xfrm>
          <a:prstGeom prst="rect">
            <a:avLst/>
          </a:prstGeom>
          <a:noFill/>
          <a:ln>
            <a:noFill/>
          </a:ln>
        </p:spPr>
        <p:txBody>
          <a:bodyPr anchorCtr="0" anchor="ctr" bIns="91425" lIns="91425" spcFirstLastPara="1" rIns="91425" wrap="square" tIns="91425"/>
          <a:lstStyle>
            <a:lvl1pPr indent="0" lvl="0" marL="0" marR="0" rtl="0" algn="l">
              <a:lnSpc>
                <a:spcPct val="90000"/>
              </a:lnSpc>
              <a:spcBef>
                <a:spcPts val="0"/>
              </a:spcBef>
              <a:spcAft>
                <a:spcPts val="0"/>
              </a:spcAft>
              <a:buClr>
                <a:schemeClr val="dk1"/>
              </a:buClr>
              <a:buSzPts val="3200"/>
              <a:buFont typeface="Century Gothic"/>
              <a:buNone/>
              <a:defRPr b="0" i="0" sz="3200" u="none" cap="none" strike="noStrike">
                <a:solidFill>
                  <a:schemeClr val="dk1"/>
                </a:solidFill>
                <a:latin typeface="Century Gothic"/>
                <a:ea typeface="Century Gothic"/>
                <a:cs typeface="Century Gothic"/>
                <a:sym typeface="Century Gothic"/>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139" name="Google Shape;139;p20"/>
          <p:cNvSpPr txBox="1"/>
          <p:nvPr>
            <p:ph idx="12" type="sldNum"/>
          </p:nvPr>
        </p:nvSpPr>
        <p:spPr>
          <a:xfrm>
            <a:off x="9006254"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7F7F7F"/>
                </a:solidFill>
                <a:latin typeface="Century Gothic"/>
                <a:ea typeface="Century Gothic"/>
                <a:cs typeface="Century Gothic"/>
                <a:sym typeface="Century Gothic"/>
              </a:defRPr>
            </a:lvl1pPr>
            <a:lvl2pPr indent="0" lvl="1" marL="0" marR="0" rtl="0" algn="r">
              <a:spcBef>
                <a:spcPts val="0"/>
              </a:spcBef>
              <a:buNone/>
              <a:defRPr b="0" i="0" sz="1200" u="none" cap="none" strike="noStrike">
                <a:solidFill>
                  <a:srgbClr val="7F7F7F"/>
                </a:solidFill>
                <a:latin typeface="Century Gothic"/>
                <a:ea typeface="Century Gothic"/>
                <a:cs typeface="Century Gothic"/>
                <a:sym typeface="Century Gothic"/>
              </a:defRPr>
            </a:lvl2pPr>
            <a:lvl3pPr indent="0" lvl="2" marL="0" marR="0" rtl="0" algn="r">
              <a:spcBef>
                <a:spcPts val="0"/>
              </a:spcBef>
              <a:buNone/>
              <a:defRPr b="0" i="0" sz="1200" u="none" cap="none" strike="noStrike">
                <a:solidFill>
                  <a:srgbClr val="7F7F7F"/>
                </a:solidFill>
                <a:latin typeface="Century Gothic"/>
                <a:ea typeface="Century Gothic"/>
                <a:cs typeface="Century Gothic"/>
                <a:sym typeface="Century Gothic"/>
              </a:defRPr>
            </a:lvl3pPr>
            <a:lvl4pPr indent="0" lvl="3" marL="0" marR="0" rtl="0" algn="r">
              <a:spcBef>
                <a:spcPts val="0"/>
              </a:spcBef>
              <a:buNone/>
              <a:defRPr b="0" i="0" sz="1200" u="none" cap="none" strike="noStrike">
                <a:solidFill>
                  <a:srgbClr val="7F7F7F"/>
                </a:solidFill>
                <a:latin typeface="Century Gothic"/>
                <a:ea typeface="Century Gothic"/>
                <a:cs typeface="Century Gothic"/>
                <a:sym typeface="Century Gothic"/>
              </a:defRPr>
            </a:lvl4pPr>
            <a:lvl5pPr indent="0" lvl="4" marL="0" marR="0" rtl="0" algn="r">
              <a:spcBef>
                <a:spcPts val="0"/>
              </a:spcBef>
              <a:buNone/>
              <a:defRPr b="0" i="0" sz="1200" u="none" cap="none" strike="noStrike">
                <a:solidFill>
                  <a:srgbClr val="7F7F7F"/>
                </a:solidFill>
                <a:latin typeface="Century Gothic"/>
                <a:ea typeface="Century Gothic"/>
                <a:cs typeface="Century Gothic"/>
                <a:sym typeface="Century Gothic"/>
              </a:defRPr>
            </a:lvl5pPr>
            <a:lvl6pPr indent="0" lvl="5" marL="0" marR="0" rtl="0" algn="r">
              <a:spcBef>
                <a:spcPts val="0"/>
              </a:spcBef>
              <a:buNone/>
              <a:defRPr b="0" i="0" sz="1200" u="none" cap="none" strike="noStrike">
                <a:solidFill>
                  <a:srgbClr val="7F7F7F"/>
                </a:solidFill>
                <a:latin typeface="Century Gothic"/>
                <a:ea typeface="Century Gothic"/>
                <a:cs typeface="Century Gothic"/>
                <a:sym typeface="Century Gothic"/>
              </a:defRPr>
            </a:lvl6pPr>
            <a:lvl7pPr indent="0" lvl="6" marL="0" marR="0" rtl="0" algn="r">
              <a:spcBef>
                <a:spcPts val="0"/>
              </a:spcBef>
              <a:buNone/>
              <a:defRPr b="0" i="0" sz="1200" u="none" cap="none" strike="noStrike">
                <a:solidFill>
                  <a:srgbClr val="7F7F7F"/>
                </a:solidFill>
                <a:latin typeface="Century Gothic"/>
                <a:ea typeface="Century Gothic"/>
                <a:cs typeface="Century Gothic"/>
                <a:sym typeface="Century Gothic"/>
              </a:defRPr>
            </a:lvl7pPr>
            <a:lvl8pPr indent="0" lvl="7" marL="0" marR="0" rtl="0" algn="r">
              <a:spcBef>
                <a:spcPts val="0"/>
              </a:spcBef>
              <a:buNone/>
              <a:defRPr b="0" i="0" sz="1200" u="none" cap="none" strike="noStrike">
                <a:solidFill>
                  <a:srgbClr val="7F7F7F"/>
                </a:solidFill>
                <a:latin typeface="Century Gothic"/>
                <a:ea typeface="Century Gothic"/>
                <a:cs typeface="Century Gothic"/>
                <a:sym typeface="Century Gothic"/>
              </a:defRPr>
            </a:lvl8pPr>
            <a:lvl9pPr indent="0" lvl="8" marL="0" marR="0" rtl="0" algn="r">
              <a:spcBef>
                <a:spcPts val="0"/>
              </a:spcBef>
              <a:buNone/>
              <a:defRPr b="0" i="0" sz="1200" u="none" cap="none" strike="noStrike">
                <a:solidFill>
                  <a:srgbClr val="7F7F7F"/>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
        <p:nvSpPr>
          <p:cNvPr id="140" name="Google Shape;140;p20"/>
          <p:cNvSpPr txBox="1"/>
          <p:nvPr>
            <p:ph idx="1" type="body"/>
          </p:nvPr>
        </p:nvSpPr>
        <p:spPr>
          <a:xfrm>
            <a:off x="6085840" y="2233246"/>
            <a:ext cx="5663248" cy="3948479"/>
          </a:xfrm>
          <a:prstGeom prst="rect">
            <a:avLst/>
          </a:prstGeom>
          <a:noFill/>
          <a:ln>
            <a:noFill/>
          </a:ln>
        </p:spPr>
        <p:txBody>
          <a:bodyPr anchorCtr="0" anchor="t" bIns="91425" lIns="91425" spcFirstLastPara="1" rIns="91425" wrap="square" tIns="91425"/>
          <a:lstStyle>
            <a:lvl1pPr indent="-355600" lvl="0" marL="457200" marR="0" rtl="0" algn="l">
              <a:lnSpc>
                <a:spcPct val="90000"/>
              </a:lnSpc>
              <a:spcBef>
                <a:spcPts val="1000"/>
              </a:spcBef>
              <a:spcAft>
                <a:spcPts val="0"/>
              </a:spcAft>
              <a:buClr>
                <a:schemeClr val="accent1"/>
              </a:buClr>
              <a:buSzPts val="2000"/>
              <a:buFont typeface="Noto Sans Symbols"/>
              <a:buChar char="▪"/>
              <a:defRPr b="0" i="0" sz="2000" u="none" cap="none" strike="noStrike">
                <a:solidFill>
                  <a:srgbClr val="7F7F7F"/>
                </a:solidFill>
                <a:latin typeface="Century Gothic"/>
                <a:ea typeface="Century Gothic"/>
                <a:cs typeface="Century Gothic"/>
                <a:sym typeface="Century Gothic"/>
              </a:defRPr>
            </a:lvl1pPr>
            <a:lvl2pPr indent="-342900" lvl="1" marL="914400" marR="0" rtl="0" algn="l">
              <a:lnSpc>
                <a:spcPct val="90000"/>
              </a:lnSpc>
              <a:spcBef>
                <a:spcPts val="500"/>
              </a:spcBef>
              <a:spcAft>
                <a:spcPts val="0"/>
              </a:spcAft>
              <a:buClr>
                <a:schemeClr val="accent1"/>
              </a:buClr>
              <a:buSzPts val="1800"/>
              <a:buFont typeface="Noto Sans Symbols"/>
              <a:buChar char="▪"/>
              <a:defRPr b="0" i="0" sz="1800" u="none" cap="none" strike="noStrike">
                <a:solidFill>
                  <a:srgbClr val="7F7F7F"/>
                </a:solidFill>
                <a:latin typeface="Century Gothic"/>
                <a:ea typeface="Century Gothic"/>
                <a:cs typeface="Century Gothic"/>
                <a:sym typeface="Century Gothic"/>
              </a:defRPr>
            </a:lvl2pPr>
            <a:lvl3pPr indent="-330200" lvl="2" marL="1371600" marR="0" rtl="0" algn="l">
              <a:lnSpc>
                <a:spcPct val="90000"/>
              </a:lnSpc>
              <a:spcBef>
                <a:spcPts val="500"/>
              </a:spcBef>
              <a:spcAft>
                <a:spcPts val="0"/>
              </a:spcAft>
              <a:buClr>
                <a:schemeClr val="accent1"/>
              </a:buClr>
              <a:buSzPts val="1600"/>
              <a:buFont typeface="Noto Sans Symbols"/>
              <a:buChar char="▪"/>
              <a:defRPr b="0" i="0" sz="1600" u="none" cap="none" strike="noStrike">
                <a:solidFill>
                  <a:srgbClr val="7F7F7F"/>
                </a:solidFill>
                <a:latin typeface="Century Gothic"/>
                <a:ea typeface="Century Gothic"/>
                <a:cs typeface="Century Gothic"/>
                <a:sym typeface="Century Gothic"/>
              </a:defRPr>
            </a:lvl3pPr>
            <a:lvl4pPr indent="-317500" lvl="3" marL="18288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4pPr>
            <a:lvl5pPr indent="-317500" lvl="4" marL="22860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141" name="Google Shape;141;p20"/>
          <p:cNvSpPr/>
          <p:nvPr>
            <p:ph idx="2" type="pic"/>
          </p:nvPr>
        </p:nvSpPr>
        <p:spPr>
          <a:xfrm>
            <a:off x="0" y="1"/>
            <a:ext cx="5635625" cy="3330286"/>
          </a:xfrm>
          <a:prstGeom prst="rect">
            <a:avLst/>
          </a:prstGeom>
          <a:noFill/>
          <a:ln>
            <a:noFill/>
          </a:ln>
        </p:spPr>
        <p:txBody>
          <a:bodyPr anchorCtr="0" anchor="t" bIns="91425" lIns="91425" spcFirstLastPara="1" rIns="91425" wrap="square" tIns="91425"/>
          <a:lstStyle>
            <a:lvl1pPr indent="-342900" lvl="0" marL="342900" marR="0" rtl="0" algn="l">
              <a:lnSpc>
                <a:spcPct val="90000"/>
              </a:lnSpc>
              <a:spcBef>
                <a:spcPts val="1000"/>
              </a:spcBef>
              <a:spcAft>
                <a:spcPts val="0"/>
              </a:spcAft>
              <a:buClr>
                <a:schemeClr val="accent1"/>
              </a:buClr>
              <a:buSzPts val="2000"/>
              <a:buFont typeface="Noto Sans Symbols"/>
              <a:buChar char="▪"/>
              <a:defRPr b="0" i="0" sz="2000" u="none" cap="none" strike="noStrike">
                <a:solidFill>
                  <a:srgbClr val="7F7F7F"/>
                </a:solidFill>
                <a:latin typeface="Century Gothic"/>
                <a:ea typeface="Century Gothic"/>
                <a:cs typeface="Century Gothic"/>
                <a:sym typeface="Century Gothic"/>
              </a:defRPr>
            </a:lvl1pPr>
            <a:lvl2pPr indent="-228600" lvl="1" marL="685800" marR="0" rtl="0" algn="l">
              <a:lnSpc>
                <a:spcPct val="90000"/>
              </a:lnSpc>
              <a:spcBef>
                <a:spcPts val="500"/>
              </a:spcBef>
              <a:spcAft>
                <a:spcPts val="0"/>
              </a:spcAft>
              <a:buClr>
                <a:schemeClr val="accent1"/>
              </a:buClr>
              <a:buSzPts val="1800"/>
              <a:buFont typeface="Noto Sans Symbols"/>
              <a:buChar char="▪"/>
              <a:defRPr b="0" i="0" sz="1800" u="none" cap="none" strike="noStrike">
                <a:solidFill>
                  <a:srgbClr val="7F7F7F"/>
                </a:solidFill>
                <a:latin typeface="Century Gothic"/>
                <a:ea typeface="Century Gothic"/>
                <a:cs typeface="Century Gothic"/>
                <a:sym typeface="Century Gothic"/>
              </a:defRPr>
            </a:lvl2pPr>
            <a:lvl3pPr indent="-228600" lvl="2" marL="1143000" marR="0" rtl="0" algn="l">
              <a:lnSpc>
                <a:spcPct val="90000"/>
              </a:lnSpc>
              <a:spcBef>
                <a:spcPts val="500"/>
              </a:spcBef>
              <a:spcAft>
                <a:spcPts val="0"/>
              </a:spcAft>
              <a:buClr>
                <a:schemeClr val="accent1"/>
              </a:buClr>
              <a:buSzPts val="1600"/>
              <a:buFont typeface="Noto Sans Symbols"/>
              <a:buChar char="▪"/>
              <a:defRPr b="0" i="0" sz="1600" u="none" cap="none" strike="noStrike">
                <a:solidFill>
                  <a:srgbClr val="7F7F7F"/>
                </a:solidFill>
                <a:latin typeface="Century Gothic"/>
                <a:ea typeface="Century Gothic"/>
                <a:cs typeface="Century Gothic"/>
                <a:sym typeface="Century Gothic"/>
              </a:defRPr>
            </a:lvl3pPr>
            <a:lvl4pPr indent="-228600" lvl="3" marL="16002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4pPr>
            <a:lvl5pPr indent="-228600" lvl="4" marL="20574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5pPr>
            <a:lvl6pPr indent="-228600" lvl="5" marL="2514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228600" lvl="6" marL="2971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228600" lvl="7" marL="3429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228600" lvl="8" marL="3886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142" name="Google Shape;142;p20"/>
          <p:cNvSpPr/>
          <p:nvPr>
            <p:ph idx="3" type="pic"/>
          </p:nvPr>
        </p:nvSpPr>
        <p:spPr>
          <a:xfrm>
            <a:off x="-1" y="3393323"/>
            <a:ext cx="5635625" cy="3464677"/>
          </a:xfrm>
          <a:prstGeom prst="rect">
            <a:avLst/>
          </a:prstGeom>
          <a:noFill/>
          <a:ln>
            <a:noFill/>
          </a:ln>
        </p:spPr>
        <p:txBody>
          <a:bodyPr anchorCtr="0" anchor="t" bIns="91425" lIns="91425" spcFirstLastPara="1" rIns="91425" wrap="square" tIns="91425"/>
          <a:lstStyle>
            <a:lvl1pPr indent="-342900" lvl="0" marL="342900" marR="0" rtl="0" algn="l">
              <a:lnSpc>
                <a:spcPct val="90000"/>
              </a:lnSpc>
              <a:spcBef>
                <a:spcPts val="1000"/>
              </a:spcBef>
              <a:spcAft>
                <a:spcPts val="0"/>
              </a:spcAft>
              <a:buClr>
                <a:schemeClr val="accent1"/>
              </a:buClr>
              <a:buSzPts val="2000"/>
              <a:buFont typeface="Noto Sans Symbols"/>
              <a:buChar char="▪"/>
              <a:defRPr b="0" i="0" sz="2000" u="none" cap="none" strike="noStrike">
                <a:solidFill>
                  <a:srgbClr val="7F7F7F"/>
                </a:solidFill>
                <a:latin typeface="Century Gothic"/>
                <a:ea typeface="Century Gothic"/>
                <a:cs typeface="Century Gothic"/>
                <a:sym typeface="Century Gothic"/>
              </a:defRPr>
            </a:lvl1pPr>
            <a:lvl2pPr indent="-228600" lvl="1" marL="685800" marR="0" rtl="0" algn="l">
              <a:lnSpc>
                <a:spcPct val="90000"/>
              </a:lnSpc>
              <a:spcBef>
                <a:spcPts val="500"/>
              </a:spcBef>
              <a:spcAft>
                <a:spcPts val="0"/>
              </a:spcAft>
              <a:buClr>
                <a:schemeClr val="accent1"/>
              </a:buClr>
              <a:buSzPts val="1800"/>
              <a:buFont typeface="Noto Sans Symbols"/>
              <a:buChar char="▪"/>
              <a:defRPr b="0" i="0" sz="1800" u="none" cap="none" strike="noStrike">
                <a:solidFill>
                  <a:srgbClr val="7F7F7F"/>
                </a:solidFill>
                <a:latin typeface="Century Gothic"/>
                <a:ea typeface="Century Gothic"/>
                <a:cs typeface="Century Gothic"/>
                <a:sym typeface="Century Gothic"/>
              </a:defRPr>
            </a:lvl2pPr>
            <a:lvl3pPr indent="-228600" lvl="2" marL="1143000" marR="0" rtl="0" algn="l">
              <a:lnSpc>
                <a:spcPct val="90000"/>
              </a:lnSpc>
              <a:spcBef>
                <a:spcPts val="500"/>
              </a:spcBef>
              <a:spcAft>
                <a:spcPts val="0"/>
              </a:spcAft>
              <a:buClr>
                <a:schemeClr val="accent1"/>
              </a:buClr>
              <a:buSzPts val="1600"/>
              <a:buFont typeface="Noto Sans Symbols"/>
              <a:buChar char="▪"/>
              <a:defRPr b="0" i="0" sz="1600" u="none" cap="none" strike="noStrike">
                <a:solidFill>
                  <a:srgbClr val="7F7F7F"/>
                </a:solidFill>
                <a:latin typeface="Century Gothic"/>
                <a:ea typeface="Century Gothic"/>
                <a:cs typeface="Century Gothic"/>
                <a:sym typeface="Century Gothic"/>
              </a:defRPr>
            </a:lvl3pPr>
            <a:lvl4pPr indent="-228600" lvl="3" marL="16002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4pPr>
            <a:lvl5pPr indent="-228600" lvl="4" marL="20574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5pPr>
            <a:lvl6pPr indent="-228600" lvl="5" marL="2514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228600" lvl="6" marL="2971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228600" lvl="7" marL="3429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228600" lvl="8" marL="3886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ver B" showMasterSp="0">
  <p:cSld name="Cover B">
    <p:spTree>
      <p:nvGrpSpPr>
        <p:cNvPr id="23" name="Shape 23"/>
        <p:cNvGrpSpPr/>
        <p:nvPr/>
      </p:nvGrpSpPr>
      <p:grpSpPr>
        <a:xfrm>
          <a:off x="0" y="0"/>
          <a:ext cx="0" cy="0"/>
          <a:chOff x="0" y="0"/>
          <a:chExt cx="0" cy="0"/>
        </a:xfrm>
      </p:grpSpPr>
      <p:pic>
        <p:nvPicPr>
          <p:cNvPr id="24" name="Google Shape;24;p3"/>
          <p:cNvPicPr preferRelativeResize="0"/>
          <p:nvPr/>
        </p:nvPicPr>
        <p:blipFill rotWithShape="1">
          <a:blip r:embed="rId2">
            <a:alphaModFix/>
          </a:blip>
          <a:srcRect b="0" l="0" r="26038" t="0"/>
          <a:stretch/>
        </p:blipFill>
        <p:spPr>
          <a:xfrm>
            <a:off x="4456204" y="-29166"/>
            <a:ext cx="7627108" cy="6871692"/>
          </a:xfrm>
          <a:prstGeom prst="rect">
            <a:avLst/>
          </a:prstGeom>
          <a:noFill/>
          <a:ln>
            <a:noFill/>
          </a:ln>
        </p:spPr>
      </p:pic>
      <p:sp>
        <p:nvSpPr>
          <p:cNvPr id="25" name="Google Shape;25;p3"/>
          <p:cNvSpPr/>
          <p:nvPr/>
        </p:nvSpPr>
        <p:spPr>
          <a:xfrm>
            <a:off x="4734036" y="25400"/>
            <a:ext cx="2476500" cy="6858000"/>
          </a:xfrm>
          <a:custGeom>
            <a:rect b="b" l="l" r="r" t="t"/>
            <a:pathLst>
              <a:path extrusionOk="0" h="120000" w="120000">
                <a:moveTo>
                  <a:pt x="0" y="0"/>
                </a:moveTo>
                <a:lnTo>
                  <a:pt x="120000" y="120000"/>
                </a:lnTo>
                <a:lnTo>
                  <a:pt x="0" y="120000"/>
                </a:lnTo>
                <a:lnTo>
                  <a:pt x="0"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26" name="Google Shape;26;p3"/>
          <p:cNvSpPr/>
          <p:nvPr/>
        </p:nvSpPr>
        <p:spPr>
          <a:xfrm flipH="1">
            <a:off x="0" y="-27642"/>
            <a:ext cx="8137635" cy="6906809"/>
          </a:xfrm>
          <a:custGeom>
            <a:rect b="b" l="l" r="r" t="t"/>
            <a:pathLst>
              <a:path extrusionOk="0" h="120000" w="120000">
                <a:moveTo>
                  <a:pt x="0" y="0"/>
                </a:moveTo>
                <a:lnTo>
                  <a:pt x="119991" y="54"/>
                </a:lnTo>
                <a:cubicBezTo>
                  <a:pt x="120020" y="39986"/>
                  <a:pt x="119962" y="80067"/>
                  <a:pt x="119991" y="119999"/>
                </a:cubicBezTo>
                <a:lnTo>
                  <a:pt x="34895" y="119999"/>
                </a:lnTo>
                <a:lnTo>
                  <a:pt x="0"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27" name="Google Shape;27;p3"/>
          <p:cNvSpPr txBox="1"/>
          <p:nvPr>
            <p:ph type="title"/>
          </p:nvPr>
        </p:nvSpPr>
        <p:spPr>
          <a:xfrm>
            <a:off x="535625" y="1602684"/>
            <a:ext cx="6116133" cy="1593483"/>
          </a:xfrm>
          <a:prstGeom prst="rect">
            <a:avLst/>
          </a:prstGeom>
          <a:noFill/>
          <a:ln>
            <a:noFill/>
          </a:ln>
        </p:spPr>
        <p:txBody>
          <a:bodyPr anchorCtr="0" anchor="ctr" bIns="91425" lIns="91425" spcFirstLastPara="1" rIns="91425" wrap="square" tIns="91425"/>
          <a:lstStyle>
            <a:lvl1pPr indent="0" lvl="0" marL="0" marR="0" rtl="0" algn="l">
              <a:lnSpc>
                <a:spcPct val="90000"/>
              </a:lnSpc>
              <a:spcBef>
                <a:spcPts val="0"/>
              </a:spcBef>
              <a:spcAft>
                <a:spcPts val="0"/>
              </a:spcAft>
              <a:buClr>
                <a:schemeClr val="lt1"/>
              </a:buClr>
              <a:buSzPts val="4800"/>
              <a:buFont typeface="Century Gothic"/>
              <a:buNone/>
              <a:defRPr b="1" i="0" sz="4800" u="none" cap="none" strike="noStrike">
                <a:solidFill>
                  <a:schemeClr val="lt1"/>
                </a:solidFill>
                <a:latin typeface="Century Gothic"/>
                <a:ea typeface="Century Gothic"/>
                <a:cs typeface="Century Gothic"/>
                <a:sym typeface="Century Gothic"/>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28" name="Google Shape;28;p3"/>
          <p:cNvSpPr txBox="1"/>
          <p:nvPr>
            <p:ph idx="1" type="body"/>
          </p:nvPr>
        </p:nvSpPr>
        <p:spPr>
          <a:xfrm>
            <a:off x="535625" y="4438141"/>
            <a:ext cx="5458837" cy="935421"/>
          </a:xfrm>
          <a:prstGeom prst="rect">
            <a:avLst/>
          </a:prstGeom>
          <a:noFill/>
          <a:ln>
            <a:noFill/>
          </a:ln>
        </p:spPr>
        <p:txBody>
          <a:bodyPr anchorCtr="0" anchor="t" bIns="91425" lIns="91425" spcFirstLastPara="1" rIns="91425" wrap="square" tIns="91425"/>
          <a:lstStyle>
            <a:lvl1pPr indent="-368300" lvl="0" marL="457200" marR="0" rtl="0" algn="l">
              <a:lnSpc>
                <a:spcPct val="90000"/>
              </a:lnSpc>
              <a:spcBef>
                <a:spcPts val="1000"/>
              </a:spcBef>
              <a:spcAft>
                <a:spcPts val="0"/>
              </a:spcAft>
              <a:buClr>
                <a:schemeClr val="accent1"/>
              </a:buClr>
              <a:buSzPts val="2200"/>
              <a:buFont typeface="Noto Sans Symbols"/>
              <a:buChar char="▪"/>
              <a:defRPr b="0" i="0" sz="2200" u="none" cap="none" strike="noStrike">
                <a:solidFill>
                  <a:schemeClr val="lt1"/>
                </a:solidFill>
                <a:latin typeface="Century Gothic"/>
                <a:ea typeface="Century Gothic"/>
                <a:cs typeface="Century Gothic"/>
                <a:sym typeface="Century Gothic"/>
              </a:defRPr>
            </a:lvl1pPr>
            <a:lvl2pPr indent="-342900" lvl="1" marL="914400" marR="0" rtl="0" algn="l">
              <a:lnSpc>
                <a:spcPct val="90000"/>
              </a:lnSpc>
              <a:spcBef>
                <a:spcPts val="500"/>
              </a:spcBef>
              <a:spcAft>
                <a:spcPts val="0"/>
              </a:spcAft>
              <a:buClr>
                <a:schemeClr val="accent1"/>
              </a:buClr>
              <a:buSzPts val="1800"/>
              <a:buFont typeface="Noto Sans Symbols"/>
              <a:buChar char="▪"/>
              <a:defRPr b="0" i="0" sz="1800" u="none" cap="none" strike="noStrike">
                <a:solidFill>
                  <a:srgbClr val="7F7F7F"/>
                </a:solidFill>
                <a:latin typeface="Century Gothic"/>
                <a:ea typeface="Century Gothic"/>
                <a:cs typeface="Century Gothic"/>
                <a:sym typeface="Century Gothic"/>
              </a:defRPr>
            </a:lvl2pPr>
            <a:lvl3pPr indent="-330200" lvl="2" marL="1371600" marR="0" rtl="0" algn="l">
              <a:lnSpc>
                <a:spcPct val="90000"/>
              </a:lnSpc>
              <a:spcBef>
                <a:spcPts val="500"/>
              </a:spcBef>
              <a:spcAft>
                <a:spcPts val="0"/>
              </a:spcAft>
              <a:buClr>
                <a:schemeClr val="accent1"/>
              </a:buClr>
              <a:buSzPts val="1600"/>
              <a:buFont typeface="Noto Sans Symbols"/>
              <a:buChar char="▪"/>
              <a:defRPr b="0" i="0" sz="1600" u="none" cap="none" strike="noStrike">
                <a:solidFill>
                  <a:srgbClr val="7F7F7F"/>
                </a:solidFill>
                <a:latin typeface="Century Gothic"/>
                <a:ea typeface="Century Gothic"/>
                <a:cs typeface="Century Gothic"/>
                <a:sym typeface="Century Gothic"/>
              </a:defRPr>
            </a:lvl3pPr>
            <a:lvl4pPr indent="-317500" lvl="3" marL="18288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4pPr>
            <a:lvl5pPr indent="-317500" lvl="4" marL="22860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pic>
        <p:nvPicPr>
          <p:cNvPr descr="ODU_sig_REV-01.eps" id="29" name="Google Shape;29;p3"/>
          <p:cNvPicPr preferRelativeResize="0"/>
          <p:nvPr/>
        </p:nvPicPr>
        <p:blipFill rotWithShape="1">
          <a:blip r:embed="rId3">
            <a:alphaModFix/>
          </a:blip>
          <a:srcRect b="0" l="0" r="0" t="0"/>
          <a:stretch/>
        </p:blipFill>
        <p:spPr>
          <a:xfrm>
            <a:off x="535625" y="458545"/>
            <a:ext cx="1805828" cy="766514"/>
          </a:xfrm>
          <a:prstGeom prst="rect">
            <a:avLst/>
          </a:prstGeom>
          <a:noFill/>
          <a:ln>
            <a:noFill/>
          </a:ln>
        </p:spPr>
      </p:pic>
      <p:sp>
        <p:nvSpPr>
          <p:cNvPr id="30" name="Google Shape;30;p3"/>
          <p:cNvSpPr txBox="1"/>
          <p:nvPr>
            <p:ph idx="2" type="body"/>
          </p:nvPr>
        </p:nvSpPr>
        <p:spPr>
          <a:xfrm>
            <a:off x="535624" y="5459635"/>
            <a:ext cx="4300215" cy="430926"/>
          </a:xfrm>
          <a:prstGeom prst="rect">
            <a:avLst/>
          </a:prstGeom>
          <a:noFill/>
          <a:ln>
            <a:noFill/>
          </a:ln>
        </p:spPr>
        <p:txBody>
          <a:bodyPr anchorCtr="0" anchor="t" bIns="91425" lIns="91425" spcFirstLastPara="1" rIns="91425" wrap="square" tIns="91425"/>
          <a:lstStyle>
            <a:lvl1pPr indent="-330200" lvl="0" marL="457200" marR="0" rtl="0" algn="l">
              <a:lnSpc>
                <a:spcPct val="90000"/>
              </a:lnSpc>
              <a:spcBef>
                <a:spcPts val="1000"/>
              </a:spcBef>
              <a:spcAft>
                <a:spcPts val="0"/>
              </a:spcAft>
              <a:buClr>
                <a:schemeClr val="accent1"/>
              </a:buClr>
              <a:buSzPts val="1600"/>
              <a:buFont typeface="Noto Sans Symbols"/>
              <a:buChar char="▪"/>
              <a:defRPr b="0" i="0" sz="1600" u="none" cap="none" strike="noStrike">
                <a:solidFill>
                  <a:schemeClr val="lt1"/>
                </a:solidFill>
                <a:latin typeface="Century Gothic"/>
                <a:ea typeface="Century Gothic"/>
                <a:cs typeface="Century Gothic"/>
                <a:sym typeface="Century Gothic"/>
              </a:defRPr>
            </a:lvl1pPr>
            <a:lvl2pPr indent="-342900" lvl="1" marL="914400" marR="0" rtl="0" algn="l">
              <a:lnSpc>
                <a:spcPct val="90000"/>
              </a:lnSpc>
              <a:spcBef>
                <a:spcPts val="500"/>
              </a:spcBef>
              <a:spcAft>
                <a:spcPts val="0"/>
              </a:spcAft>
              <a:buClr>
                <a:schemeClr val="accent1"/>
              </a:buClr>
              <a:buSzPts val="1800"/>
              <a:buFont typeface="Noto Sans Symbols"/>
              <a:buChar char="▪"/>
              <a:defRPr b="0" i="0" sz="1800" u="none" cap="none" strike="noStrike">
                <a:solidFill>
                  <a:srgbClr val="7F7F7F"/>
                </a:solidFill>
                <a:latin typeface="Century Gothic"/>
                <a:ea typeface="Century Gothic"/>
                <a:cs typeface="Century Gothic"/>
                <a:sym typeface="Century Gothic"/>
              </a:defRPr>
            </a:lvl2pPr>
            <a:lvl3pPr indent="-330200" lvl="2" marL="1371600" marR="0" rtl="0" algn="l">
              <a:lnSpc>
                <a:spcPct val="90000"/>
              </a:lnSpc>
              <a:spcBef>
                <a:spcPts val="500"/>
              </a:spcBef>
              <a:spcAft>
                <a:spcPts val="0"/>
              </a:spcAft>
              <a:buClr>
                <a:schemeClr val="accent1"/>
              </a:buClr>
              <a:buSzPts val="1600"/>
              <a:buFont typeface="Noto Sans Symbols"/>
              <a:buChar char="▪"/>
              <a:defRPr b="0" i="0" sz="1600" u="none" cap="none" strike="noStrike">
                <a:solidFill>
                  <a:srgbClr val="7F7F7F"/>
                </a:solidFill>
                <a:latin typeface="Century Gothic"/>
                <a:ea typeface="Century Gothic"/>
                <a:cs typeface="Century Gothic"/>
                <a:sym typeface="Century Gothic"/>
              </a:defRPr>
            </a:lvl3pPr>
            <a:lvl4pPr indent="-317500" lvl="3" marL="18288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4pPr>
            <a:lvl5pPr indent="-317500" lvl="4" marL="22860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Title, 2 Photos, Content - Purple">
  <p:cSld name="1_Title, 2 Photos, Content - Purple">
    <p:spTree>
      <p:nvGrpSpPr>
        <p:cNvPr id="143" name="Shape 143"/>
        <p:cNvGrpSpPr/>
        <p:nvPr/>
      </p:nvGrpSpPr>
      <p:grpSpPr>
        <a:xfrm>
          <a:off x="0" y="0"/>
          <a:ext cx="0" cy="0"/>
          <a:chOff x="0" y="0"/>
          <a:chExt cx="0" cy="0"/>
        </a:xfrm>
      </p:grpSpPr>
      <p:sp>
        <p:nvSpPr>
          <p:cNvPr id="144" name="Google Shape;144;p21"/>
          <p:cNvSpPr/>
          <p:nvPr/>
        </p:nvSpPr>
        <p:spPr>
          <a:xfrm>
            <a:off x="5639262" y="4838699"/>
            <a:ext cx="2019301" cy="2019301"/>
          </a:xfrm>
          <a:prstGeom prst="rtTriangle">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entury Gothic"/>
              <a:ea typeface="Century Gothic"/>
              <a:cs typeface="Century Gothic"/>
              <a:sym typeface="Century Gothic"/>
            </a:endParaRPr>
          </a:p>
        </p:txBody>
      </p:sp>
      <p:sp>
        <p:nvSpPr>
          <p:cNvPr id="145" name="Google Shape;145;p21"/>
          <p:cNvSpPr txBox="1"/>
          <p:nvPr>
            <p:ph type="title"/>
          </p:nvPr>
        </p:nvSpPr>
        <p:spPr>
          <a:xfrm>
            <a:off x="6085384" y="762000"/>
            <a:ext cx="5664070" cy="1295400"/>
          </a:xfrm>
          <a:prstGeom prst="rect">
            <a:avLst/>
          </a:prstGeom>
          <a:noFill/>
          <a:ln>
            <a:noFill/>
          </a:ln>
        </p:spPr>
        <p:txBody>
          <a:bodyPr anchorCtr="0" anchor="ctr" bIns="91425" lIns="91425" spcFirstLastPara="1" rIns="91425" wrap="square" tIns="91425"/>
          <a:lstStyle>
            <a:lvl1pPr indent="0" lvl="0" marL="0" marR="0" rtl="0" algn="l">
              <a:lnSpc>
                <a:spcPct val="90000"/>
              </a:lnSpc>
              <a:spcBef>
                <a:spcPts val="0"/>
              </a:spcBef>
              <a:spcAft>
                <a:spcPts val="0"/>
              </a:spcAft>
              <a:buClr>
                <a:schemeClr val="dk1"/>
              </a:buClr>
              <a:buSzPts val="3200"/>
              <a:buFont typeface="Century Gothic"/>
              <a:buNone/>
              <a:defRPr b="0" i="0" sz="3200" u="none" cap="none" strike="noStrike">
                <a:solidFill>
                  <a:schemeClr val="dk1"/>
                </a:solidFill>
                <a:latin typeface="Century Gothic"/>
                <a:ea typeface="Century Gothic"/>
                <a:cs typeface="Century Gothic"/>
                <a:sym typeface="Century Gothic"/>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146" name="Google Shape;146;p21"/>
          <p:cNvSpPr txBox="1"/>
          <p:nvPr>
            <p:ph idx="12" type="sldNum"/>
          </p:nvPr>
        </p:nvSpPr>
        <p:spPr>
          <a:xfrm>
            <a:off x="9006254"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7F7F7F"/>
                </a:solidFill>
                <a:latin typeface="Century Gothic"/>
                <a:ea typeface="Century Gothic"/>
                <a:cs typeface="Century Gothic"/>
                <a:sym typeface="Century Gothic"/>
              </a:defRPr>
            </a:lvl1pPr>
            <a:lvl2pPr indent="0" lvl="1" marL="0" marR="0" rtl="0" algn="r">
              <a:spcBef>
                <a:spcPts val="0"/>
              </a:spcBef>
              <a:buNone/>
              <a:defRPr b="0" i="0" sz="1200" u="none" cap="none" strike="noStrike">
                <a:solidFill>
                  <a:srgbClr val="7F7F7F"/>
                </a:solidFill>
                <a:latin typeface="Century Gothic"/>
                <a:ea typeface="Century Gothic"/>
                <a:cs typeface="Century Gothic"/>
                <a:sym typeface="Century Gothic"/>
              </a:defRPr>
            </a:lvl2pPr>
            <a:lvl3pPr indent="0" lvl="2" marL="0" marR="0" rtl="0" algn="r">
              <a:spcBef>
                <a:spcPts val="0"/>
              </a:spcBef>
              <a:buNone/>
              <a:defRPr b="0" i="0" sz="1200" u="none" cap="none" strike="noStrike">
                <a:solidFill>
                  <a:srgbClr val="7F7F7F"/>
                </a:solidFill>
                <a:latin typeface="Century Gothic"/>
                <a:ea typeface="Century Gothic"/>
                <a:cs typeface="Century Gothic"/>
                <a:sym typeface="Century Gothic"/>
              </a:defRPr>
            </a:lvl3pPr>
            <a:lvl4pPr indent="0" lvl="3" marL="0" marR="0" rtl="0" algn="r">
              <a:spcBef>
                <a:spcPts val="0"/>
              </a:spcBef>
              <a:buNone/>
              <a:defRPr b="0" i="0" sz="1200" u="none" cap="none" strike="noStrike">
                <a:solidFill>
                  <a:srgbClr val="7F7F7F"/>
                </a:solidFill>
                <a:latin typeface="Century Gothic"/>
                <a:ea typeface="Century Gothic"/>
                <a:cs typeface="Century Gothic"/>
                <a:sym typeface="Century Gothic"/>
              </a:defRPr>
            </a:lvl4pPr>
            <a:lvl5pPr indent="0" lvl="4" marL="0" marR="0" rtl="0" algn="r">
              <a:spcBef>
                <a:spcPts val="0"/>
              </a:spcBef>
              <a:buNone/>
              <a:defRPr b="0" i="0" sz="1200" u="none" cap="none" strike="noStrike">
                <a:solidFill>
                  <a:srgbClr val="7F7F7F"/>
                </a:solidFill>
                <a:latin typeface="Century Gothic"/>
                <a:ea typeface="Century Gothic"/>
                <a:cs typeface="Century Gothic"/>
                <a:sym typeface="Century Gothic"/>
              </a:defRPr>
            </a:lvl5pPr>
            <a:lvl6pPr indent="0" lvl="5" marL="0" marR="0" rtl="0" algn="r">
              <a:spcBef>
                <a:spcPts val="0"/>
              </a:spcBef>
              <a:buNone/>
              <a:defRPr b="0" i="0" sz="1200" u="none" cap="none" strike="noStrike">
                <a:solidFill>
                  <a:srgbClr val="7F7F7F"/>
                </a:solidFill>
                <a:latin typeface="Century Gothic"/>
                <a:ea typeface="Century Gothic"/>
                <a:cs typeface="Century Gothic"/>
                <a:sym typeface="Century Gothic"/>
              </a:defRPr>
            </a:lvl6pPr>
            <a:lvl7pPr indent="0" lvl="6" marL="0" marR="0" rtl="0" algn="r">
              <a:spcBef>
                <a:spcPts val="0"/>
              </a:spcBef>
              <a:buNone/>
              <a:defRPr b="0" i="0" sz="1200" u="none" cap="none" strike="noStrike">
                <a:solidFill>
                  <a:srgbClr val="7F7F7F"/>
                </a:solidFill>
                <a:latin typeface="Century Gothic"/>
                <a:ea typeface="Century Gothic"/>
                <a:cs typeface="Century Gothic"/>
                <a:sym typeface="Century Gothic"/>
              </a:defRPr>
            </a:lvl7pPr>
            <a:lvl8pPr indent="0" lvl="7" marL="0" marR="0" rtl="0" algn="r">
              <a:spcBef>
                <a:spcPts val="0"/>
              </a:spcBef>
              <a:buNone/>
              <a:defRPr b="0" i="0" sz="1200" u="none" cap="none" strike="noStrike">
                <a:solidFill>
                  <a:srgbClr val="7F7F7F"/>
                </a:solidFill>
                <a:latin typeface="Century Gothic"/>
                <a:ea typeface="Century Gothic"/>
                <a:cs typeface="Century Gothic"/>
                <a:sym typeface="Century Gothic"/>
              </a:defRPr>
            </a:lvl8pPr>
            <a:lvl9pPr indent="0" lvl="8" marL="0" marR="0" rtl="0" algn="r">
              <a:spcBef>
                <a:spcPts val="0"/>
              </a:spcBef>
              <a:buNone/>
              <a:defRPr b="0" i="0" sz="1200" u="none" cap="none" strike="noStrike">
                <a:solidFill>
                  <a:srgbClr val="7F7F7F"/>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
        <p:nvSpPr>
          <p:cNvPr id="147" name="Google Shape;147;p21"/>
          <p:cNvSpPr txBox="1"/>
          <p:nvPr>
            <p:ph idx="1" type="body"/>
          </p:nvPr>
        </p:nvSpPr>
        <p:spPr>
          <a:xfrm>
            <a:off x="6085840" y="2233246"/>
            <a:ext cx="5663248" cy="3948479"/>
          </a:xfrm>
          <a:prstGeom prst="rect">
            <a:avLst/>
          </a:prstGeom>
          <a:noFill/>
          <a:ln>
            <a:noFill/>
          </a:ln>
        </p:spPr>
        <p:txBody>
          <a:bodyPr anchorCtr="0" anchor="t" bIns="91425" lIns="91425" spcFirstLastPara="1" rIns="91425" wrap="square" tIns="91425"/>
          <a:lstStyle>
            <a:lvl1pPr indent="-355600" lvl="0" marL="457200" marR="0" rtl="0" algn="l">
              <a:lnSpc>
                <a:spcPct val="90000"/>
              </a:lnSpc>
              <a:spcBef>
                <a:spcPts val="1000"/>
              </a:spcBef>
              <a:spcAft>
                <a:spcPts val="0"/>
              </a:spcAft>
              <a:buClr>
                <a:schemeClr val="accent1"/>
              </a:buClr>
              <a:buSzPts val="2000"/>
              <a:buFont typeface="Noto Sans Symbols"/>
              <a:buChar char="▪"/>
              <a:defRPr b="0" i="0" sz="2000" u="none" cap="none" strike="noStrike">
                <a:solidFill>
                  <a:srgbClr val="7F7F7F"/>
                </a:solidFill>
                <a:latin typeface="Century Gothic"/>
                <a:ea typeface="Century Gothic"/>
                <a:cs typeface="Century Gothic"/>
                <a:sym typeface="Century Gothic"/>
              </a:defRPr>
            </a:lvl1pPr>
            <a:lvl2pPr indent="-342900" lvl="1" marL="914400" marR="0" rtl="0" algn="l">
              <a:lnSpc>
                <a:spcPct val="90000"/>
              </a:lnSpc>
              <a:spcBef>
                <a:spcPts val="500"/>
              </a:spcBef>
              <a:spcAft>
                <a:spcPts val="0"/>
              </a:spcAft>
              <a:buClr>
                <a:schemeClr val="accent1"/>
              </a:buClr>
              <a:buSzPts val="1800"/>
              <a:buFont typeface="Noto Sans Symbols"/>
              <a:buChar char="▪"/>
              <a:defRPr b="0" i="0" sz="1800" u="none" cap="none" strike="noStrike">
                <a:solidFill>
                  <a:srgbClr val="7F7F7F"/>
                </a:solidFill>
                <a:latin typeface="Century Gothic"/>
                <a:ea typeface="Century Gothic"/>
                <a:cs typeface="Century Gothic"/>
                <a:sym typeface="Century Gothic"/>
              </a:defRPr>
            </a:lvl2pPr>
            <a:lvl3pPr indent="-330200" lvl="2" marL="1371600" marR="0" rtl="0" algn="l">
              <a:lnSpc>
                <a:spcPct val="90000"/>
              </a:lnSpc>
              <a:spcBef>
                <a:spcPts val="500"/>
              </a:spcBef>
              <a:spcAft>
                <a:spcPts val="0"/>
              </a:spcAft>
              <a:buClr>
                <a:schemeClr val="accent1"/>
              </a:buClr>
              <a:buSzPts val="1600"/>
              <a:buFont typeface="Noto Sans Symbols"/>
              <a:buChar char="▪"/>
              <a:defRPr b="0" i="0" sz="1600" u="none" cap="none" strike="noStrike">
                <a:solidFill>
                  <a:srgbClr val="7F7F7F"/>
                </a:solidFill>
                <a:latin typeface="Century Gothic"/>
                <a:ea typeface="Century Gothic"/>
                <a:cs typeface="Century Gothic"/>
                <a:sym typeface="Century Gothic"/>
              </a:defRPr>
            </a:lvl3pPr>
            <a:lvl4pPr indent="-317500" lvl="3" marL="18288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4pPr>
            <a:lvl5pPr indent="-317500" lvl="4" marL="22860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148" name="Google Shape;148;p21"/>
          <p:cNvSpPr/>
          <p:nvPr>
            <p:ph idx="2" type="pic"/>
          </p:nvPr>
        </p:nvSpPr>
        <p:spPr>
          <a:xfrm>
            <a:off x="0" y="1"/>
            <a:ext cx="5635625" cy="3330286"/>
          </a:xfrm>
          <a:prstGeom prst="rect">
            <a:avLst/>
          </a:prstGeom>
          <a:noFill/>
          <a:ln>
            <a:noFill/>
          </a:ln>
        </p:spPr>
        <p:txBody>
          <a:bodyPr anchorCtr="0" anchor="t" bIns="91425" lIns="91425" spcFirstLastPara="1" rIns="91425" wrap="square" tIns="91425"/>
          <a:lstStyle>
            <a:lvl1pPr indent="-342900" lvl="0" marL="342900" marR="0" rtl="0" algn="l">
              <a:lnSpc>
                <a:spcPct val="90000"/>
              </a:lnSpc>
              <a:spcBef>
                <a:spcPts val="1000"/>
              </a:spcBef>
              <a:spcAft>
                <a:spcPts val="0"/>
              </a:spcAft>
              <a:buClr>
                <a:schemeClr val="accent1"/>
              </a:buClr>
              <a:buSzPts val="2000"/>
              <a:buFont typeface="Noto Sans Symbols"/>
              <a:buChar char="▪"/>
              <a:defRPr b="0" i="0" sz="2000" u="none" cap="none" strike="noStrike">
                <a:solidFill>
                  <a:srgbClr val="7F7F7F"/>
                </a:solidFill>
                <a:latin typeface="Century Gothic"/>
                <a:ea typeface="Century Gothic"/>
                <a:cs typeface="Century Gothic"/>
                <a:sym typeface="Century Gothic"/>
              </a:defRPr>
            </a:lvl1pPr>
            <a:lvl2pPr indent="-228600" lvl="1" marL="685800" marR="0" rtl="0" algn="l">
              <a:lnSpc>
                <a:spcPct val="90000"/>
              </a:lnSpc>
              <a:spcBef>
                <a:spcPts val="500"/>
              </a:spcBef>
              <a:spcAft>
                <a:spcPts val="0"/>
              </a:spcAft>
              <a:buClr>
                <a:schemeClr val="accent1"/>
              </a:buClr>
              <a:buSzPts val="1800"/>
              <a:buFont typeface="Noto Sans Symbols"/>
              <a:buChar char="▪"/>
              <a:defRPr b="0" i="0" sz="1800" u="none" cap="none" strike="noStrike">
                <a:solidFill>
                  <a:srgbClr val="7F7F7F"/>
                </a:solidFill>
                <a:latin typeface="Century Gothic"/>
                <a:ea typeface="Century Gothic"/>
                <a:cs typeface="Century Gothic"/>
                <a:sym typeface="Century Gothic"/>
              </a:defRPr>
            </a:lvl2pPr>
            <a:lvl3pPr indent="-228600" lvl="2" marL="1143000" marR="0" rtl="0" algn="l">
              <a:lnSpc>
                <a:spcPct val="90000"/>
              </a:lnSpc>
              <a:spcBef>
                <a:spcPts val="500"/>
              </a:spcBef>
              <a:spcAft>
                <a:spcPts val="0"/>
              </a:spcAft>
              <a:buClr>
                <a:schemeClr val="accent1"/>
              </a:buClr>
              <a:buSzPts val="1600"/>
              <a:buFont typeface="Noto Sans Symbols"/>
              <a:buChar char="▪"/>
              <a:defRPr b="0" i="0" sz="1600" u="none" cap="none" strike="noStrike">
                <a:solidFill>
                  <a:srgbClr val="7F7F7F"/>
                </a:solidFill>
                <a:latin typeface="Century Gothic"/>
                <a:ea typeface="Century Gothic"/>
                <a:cs typeface="Century Gothic"/>
                <a:sym typeface="Century Gothic"/>
              </a:defRPr>
            </a:lvl3pPr>
            <a:lvl4pPr indent="-228600" lvl="3" marL="16002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4pPr>
            <a:lvl5pPr indent="-228600" lvl="4" marL="20574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5pPr>
            <a:lvl6pPr indent="-228600" lvl="5" marL="2514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228600" lvl="6" marL="2971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228600" lvl="7" marL="3429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228600" lvl="8" marL="3886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149" name="Google Shape;149;p21"/>
          <p:cNvSpPr/>
          <p:nvPr>
            <p:ph idx="3" type="pic"/>
          </p:nvPr>
        </p:nvSpPr>
        <p:spPr>
          <a:xfrm>
            <a:off x="-1" y="3393323"/>
            <a:ext cx="5635625" cy="3464677"/>
          </a:xfrm>
          <a:prstGeom prst="rect">
            <a:avLst/>
          </a:prstGeom>
          <a:noFill/>
          <a:ln>
            <a:noFill/>
          </a:ln>
        </p:spPr>
        <p:txBody>
          <a:bodyPr anchorCtr="0" anchor="t" bIns="91425" lIns="91425" spcFirstLastPara="1" rIns="91425" wrap="square" tIns="91425"/>
          <a:lstStyle>
            <a:lvl1pPr indent="-342900" lvl="0" marL="342900" marR="0" rtl="0" algn="l">
              <a:lnSpc>
                <a:spcPct val="90000"/>
              </a:lnSpc>
              <a:spcBef>
                <a:spcPts val="1000"/>
              </a:spcBef>
              <a:spcAft>
                <a:spcPts val="0"/>
              </a:spcAft>
              <a:buClr>
                <a:schemeClr val="accent1"/>
              </a:buClr>
              <a:buSzPts val="2000"/>
              <a:buFont typeface="Noto Sans Symbols"/>
              <a:buChar char="▪"/>
              <a:defRPr b="0" i="0" sz="2000" u="none" cap="none" strike="noStrike">
                <a:solidFill>
                  <a:srgbClr val="7F7F7F"/>
                </a:solidFill>
                <a:latin typeface="Century Gothic"/>
                <a:ea typeface="Century Gothic"/>
                <a:cs typeface="Century Gothic"/>
                <a:sym typeface="Century Gothic"/>
              </a:defRPr>
            </a:lvl1pPr>
            <a:lvl2pPr indent="-228600" lvl="1" marL="685800" marR="0" rtl="0" algn="l">
              <a:lnSpc>
                <a:spcPct val="90000"/>
              </a:lnSpc>
              <a:spcBef>
                <a:spcPts val="500"/>
              </a:spcBef>
              <a:spcAft>
                <a:spcPts val="0"/>
              </a:spcAft>
              <a:buClr>
                <a:schemeClr val="accent1"/>
              </a:buClr>
              <a:buSzPts val="1800"/>
              <a:buFont typeface="Noto Sans Symbols"/>
              <a:buChar char="▪"/>
              <a:defRPr b="0" i="0" sz="1800" u="none" cap="none" strike="noStrike">
                <a:solidFill>
                  <a:srgbClr val="7F7F7F"/>
                </a:solidFill>
                <a:latin typeface="Century Gothic"/>
                <a:ea typeface="Century Gothic"/>
                <a:cs typeface="Century Gothic"/>
                <a:sym typeface="Century Gothic"/>
              </a:defRPr>
            </a:lvl2pPr>
            <a:lvl3pPr indent="-228600" lvl="2" marL="1143000" marR="0" rtl="0" algn="l">
              <a:lnSpc>
                <a:spcPct val="90000"/>
              </a:lnSpc>
              <a:spcBef>
                <a:spcPts val="500"/>
              </a:spcBef>
              <a:spcAft>
                <a:spcPts val="0"/>
              </a:spcAft>
              <a:buClr>
                <a:schemeClr val="accent1"/>
              </a:buClr>
              <a:buSzPts val="1600"/>
              <a:buFont typeface="Noto Sans Symbols"/>
              <a:buChar char="▪"/>
              <a:defRPr b="0" i="0" sz="1600" u="none" cap="none" strike="noStrike">
                <a:solidFill>
                  <a:srgbClr val="7F7F7F"/>
                </a:solidFill>
                <a:latin typeface="Century Gothic"/>
                <a:ea typeface="Century Gothic"/>
                <a:cs typeface="Century Gothic"/>
                <a:sym typeface="Century Gothic"/>
              </a:defRPr>
            </a:lvl3pPr>
            <a:lvl4pPr indent="-228600" lvl="3" marL="16002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4pPr>
            <a:lvl5pPr indent="-228600" lvl="4" marL="20574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5pPr>
            <a:lvl6pPr indent="-228600" lvl="5" marL="2514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228600" lvl="6" marL="2971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228600" lvl="7" marL="3429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228600" lvl="8" marL="3886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 Light Blue">
  <p:cSld name="Title and Content - Light Blue">
    <p:spTree>
      <p:nvGrpSpPr>
        <p:cNvPr id="150" name="Shape 150"/>
        <p:cNvGrpSpPr/>
        <p:nvPr/>
      </p:nvGrpSpPr>
      <p:grpSpPr>
        <a:xfrm>
          <a:off x="0" y="0"/>
          <a:ext cx="0" cy="0"/>
          <a:chOff x="0" y="0"/>
          <a:chExt cx="0" cy="0"/>
        </a:xfrm>
      </p:grpSpPr>
      <p:sp>
        <p:nvSpPr>
          <p:cNvPr id="151" name="Google Shape;151;p22"/>
          <p:cNvSpPr txBox="1"/>
          <p:nvPr>
            <p:ph idx="12" type="sldNum"/>
          </p:nvPr>
        </p:nvSpPr>
        <p:spPr>
          <a:xfrm>
            <a:off x="9006254"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7F7F7F"/>
                </a:solidFill>
                <a:latin typeface="Century Gothic"/>
                <a:ea typeface="Century Gothic"/>
                <a:cs typeface="Century Gothic"/>
                <a:sym typeface="Century Gothic"/>
              </a:defRPr>
            </a:lvl1pPr>
            <a:lvl2pPr indent="0" lvl="1" marL="0" marR="0" rtl="0" algn="r">
              <a:spcBef>
                <a:spcPts val="0"/>
              </a:spcBef>
              <a:buNone/>
              <a:defRPr b="0" i="0" sz="1200" u="none" cap="none" strike="noStrike">
                <a:solidFill>
                  <a:srgbClr val="7F7F7F"/>
                </a:solidFill>
                <a:latin typeface="Century Gothic"/>
                <a:ea typeface="Century Gothic"/>
                <a:cs typeface="Century Gothic"/>
                <a:sym typeface="Century Gothic"/>
              </a:defRPr>
            </a:lvl2pPr>
            <a:lvl3pPr indent="0" lvl="2" marL="0" marR="0" rtl="0" algn="r">
              <a:spcBef>
                <a:spcPts val="0"/>
              </a:spcBef>
              <a:buNone/>
              <a:defRPr b="0" i="0" sz="1200" u="none" cap="none" strike="noStrike">
                <a:solidFill>
                  <a:srgbClr val="7F7F7F"/>
                </a:solidFill>
                <a:latin typeface="Century Gothic"/>
                <a:ea typeface="Century Gothic"/>
                <a:cs typeface="Century Gothic"/>
                <a:sym typeface="Century Gothic"/>
              </a:defRPr>
            </a:lvl3pPr>
            <a:lvl4pPr indent="0" lvl="3" marL="0" marR="0" rtl="0" algn="r">
              <a:spcBef>
                <a:spcPts val="0"/>
              </a:spcBef>
              <a:buNone/>
              <a:defRPr b="0" i="0" sz="1200" u="none" cap="none" strike="noStrike">
                <a:solidFill>
                  <a:srgbClr val="7F7F7F"/>
                </a:solidFill>
                <a:latin typeface="Century Gothic"/>
                <a:ea typeface="Century Gothic"/>
                <a:cs typeface="Century Gothic"/>
                <a:sym typeface="Century Gothic"/>
              </a:defRPr>
            </a:lvl4pPr>
            <a:lvl5pPr indent="0" lvl="4" marL="0" marR="0" rtl="0" algn="r">
              <a:spcBef>
                <a:spcPts val="0"/>
              </a:spcBef>
              <a:buNone/>
              <a:defRPr b="0" i="0" sz="1200" u="none" cap="none" strike="noStrike">
                <a:solidFill>
                  <a:srgbClr val="7F7F7F"/>
                </a:solidFill>
                <a:latin typeface="Century Gothic"/>
                <a:ea typeface="Century Gothic"/>
                <a:cs typeface="Century Gothic"/>
                <a:sym typeface="Century Gothic"/>
              </a:defRPr>
            </a:lvl5pPr>
            <a:lvl6pPr indent="0" lvl="5" marL="0" marR="0" rtl="0" algn="r">
              <a:spcBef>
                <a:spcPts val="0"/>
              </a:spcBef>
              <a:buNone/>
              <a:defRPr b="0" i="0" sz="1200" u="none" cap="none" strike="noStrike">
                <a:solidFill>
                  <a:srgbClr val="7F7F7F"/>
                </a:solidFill>
                <a:latin typeface="Century Gothic"/>
                <a:ea typeface="Century Gothic"/>
                <a:cs typeface="Century Gothic"/>
                <a:sym typeface="Century Gothic"/>
              </a:defRPr>
            </a:lvl6pPr>
            <a:lvl7pPr indent="0" lvl="6" marL="0" marR="0" rtl="0" algn="r">
              <a:spcBef>
                <a:spcPts val="0"/>
              </a:spcBef>
              <a:buNone/>
              <a:defRPr b="0" i="0" sz="1200" u="none" cap="none" strike="noStrike">
                <a:solidFill>
                  <a:srgbClr val="7F7F7F"/>
                </a:solidFill>
                <a:latin typeface="Century Gothic"/>
                <a:ea typeface="Century Gothic"/>
                <a:cs typeface="Century Gothic"/>
                <a:sym typeface="Century Gothic"/>
              </a:defRPr>
            </a:lvl7pPr>
            <a:lvl8pPr indent="0" lvl="7" marL="0" marR="0" rtl="0" algn="r">
              <a:spcBef>
                <a:spcPts val="0"/>
              </a:spcBef>
              <a:buNone/>
              <a:defRPr b="0" i="0" sz="1200" u="none" cap="none" strike="noStrike">
                <a:solidFill>
                  <a:srgbClr val="7F7F7F"/>
                </a:solidFill>
                <a:latin typeface="Century Gothic"/>
                <a:ea typeface="Century Gothic"/>
                <a:cs typeface="Century Gothic"/>
                <a:sym typeface="Century Gothic"/>
              </a:defRPr>
            </a:lvl8pPr>
            <a:lvl9pPr indent="0" lvl="8" marL="0" marR="0" rtl="0" algn="r">
              <a:spcBef>
                <a:spcPts val="0"/>
              </a:spcBef>
              <a:buNone/>
              <a:defRPr b="0" i="0" sz="1200" u="none" cap="none" strike="noStrike">
                <a:solidFill>
                  <a:srgbClr val="7F7F7F"/>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
        <p:nvSpPr>
          <p:cNvPr id="152" name="Google Shape;152;p22"/>
          <p:cNvSpPr txBox="1"/>
          <p:nvPr>
            <p:ph idx="1" type="body"/>
          </p:nvPr>
        </p:nvSpPr>
        <p:spPr>
          <a:xfrm>
            <a:off x="1706880" y="1470467"/>
            <a:ext cx="10046459" cy="4734455"/>
          </a:xfrm>
          <a:prstGeom prst="rect">
            <a:avLst/>
          </a:prstGeom>
          <a:noFill/>
          <a:ln>
            <a:noFill/>
          </a:ln>
        </p:spPr>
        <p:txBody>
          <a:bodyPr anchorCtr="0" anchor="t" bIns="91425" lIns="91425" spcFirstLastPara="1" rIns="91425" wrap="square" tIns="91425"/>
          <a:lstStyle>
            <a:lvl1pPr indent="-355600" lvl="0" marL="457200" marR="0" rtl="0" algn="l">
              <a:lnSpc>
                <a:spcPct val="90000"/>
              </a:lnSpc>
              <a:spcBef>
                <a:spcPts val="1000"/>
              </a:spcBef>
              <a:spcAft>
                <a:spcPts val="0"/>
              </a:spcAft>
              <a:buClr>
                <a:schemeClr val="accent1"/>
              </a:buClr>
              <a:buSzPts val="2000"/>
              <a:buFont typeface="Noto Sans Symbols"/>
              <a:buChar char="▪"/>
              <a:defRPr b="0" i="0" sz="2000" u="none" cap="none" strike="noStrike">
                <a:solidFill>
                  <a:srgbClr val="7F7F7F"/>
                </a:solidFill>
                <a:latin typeface="Century Gothic"/>
                <a:ea typeface="Century Gothic"/>
                <a:cs typeface="Century Gothic"/>
                <a:sym typeface="Century Gothic"/>
              </a:defRPr>
            </a:lvl1pPr>
            <a:lvl2pPr indent="-342900" lvl="1" marL="914400" marR="0" rtl="0" algn="l">
              <a:lnSpc>
                <a:spcPct val="90000"/>
              </a:lnSpc>
              <a:spcBef>
                <a:spcPts val="500"/>
              </a:spcBef>
              <a:spcAft>
                <a:spcPts val="0"/>
              </a:spcAft>
              <a:buClr>
                <a:schemeClr val="accent1"/>
              </a:buClr>
              <a:buSzPts val="1800"/>
              <a:buFont typeface="Noto Sans Symbols"/>
              <a:buChar char="▪"/>
              <a:defRPr b="0" i="0" sz="1800" u="none" cap="none" strike="noStrike">
                <a:solidFill>
                  <a:srgbClr val="7F7F7F"/>
                </a:solidFill>
                <a:latin typeface="Century Gothic"/>
                <a:ea typeface="Century Gothic"/>
                <a:cs typeface="Century Gothic"/>
                <a:sym typeface="Century Gothic"/>
              </a:defRPr>
            </a:lvl2pPr>
            <a:lvl3pPr indent="-330200" lvl="2" marL="1371600" marR="0" rtl="0" algn="l">
              <a:lnSpc>
                <a:spcPct val="90000"/>
              </a:lnSpc>
              <a:spcBef>
                <a:spcPts val="500"/>
              </a:spcBef>
              <a:spcAft>
                <a:spcPts val="0"/>
              </a:spcAft>
              <a:buClr>
                <a:schemeClr val="accent1"/>
              </a:buClr>
              <a:buSzPts val="1600"/>
              <a:buFont typeface="Noto Sans Symbols"/>
              <a:buChar char="▪"/>
              <a:defRPr b="0" i="0" sz="1600" u="none" cap="none" strike="noStrike">
                <a:solidFill>
                  <a:srgbClr val="7F7F7F"/>
                </a:solidFill>
                <a:latin typeface="Century Gothic"/>
                <a:ea typeface="Century Gothic"/>
                <a:cs typeface="Century Gothic"/>
                <a:sym typeface="Century Gothic"/>
              </a:defRPr>
            </a:lvl3pPr>
            <a:lvl4pPr indent="-317500" lvl="3" marL="18288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4pPr>
            <a:lvl5pPr indent="-317500" lvl="4" marL="22860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153" name="Google Shape;153;p22"/>
          <p:cNvSpPr/>
          <p:nvPr/>
        </p:nvSpPr>
        <p:spPr>
          <a:xfrm>
            <a:off x="0" y="1554040"/>
            <a:ext cx="991514" cy="5309555"/>
          </a:xfrm>
          <a:prstGeom prst="rtTriangle">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154" name="Google Shape;154;p22"/>
          <p:cNvSpPr/>
          <p:nvPr/>
        </p:nvSpPr>
        <p:spPr>
          <a:xfrm flipH="1">
            <a:off x="0" y="-5972"/>
            <a:ext cx="1671090" cy="6869567"/>
          </a:xfrm>
          <a:custGeom>
            <a:rect b="b" l="l" r="r" t="t"/>
            <a:pathLst>
              <a:path extrusionOk="0" h="120000" w="120000">
                <a:moveTo>
                  <a:pt x="0" y="0"/>
                </a:moveTo>
                <a:lnTo>
                  <a:pt x="120000" y="104"/>
                </a:lnTo>
                <a:lnTo>
                  <a:pt x="120000" y="119999"/>
                </a:lnTo>
                <a:lnTo>
                  <a:pt x="109728" y="120000"/>
                </a:lnTo>
                <a:lnTo>
                  <a:pt x="0"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155" name="Google Shape;155;p22"/>
          <p:cNvSpPr txBox="1"/>
          <p:nvPr>
            <p:ph type="title"/>
          </p:nvPr>
        </p:nvSpPr>
        <p:spPr>
          <a:xfrm>
            <a:off x="1718937" y="365126"/>
            <a:ext cx="10030518" cy="971306"/>
          </a:xfrm>
          <a:prstGeom prst="rect">
            <a:avLst/>
          </a:prstGeom>
          <a:noFill/>
          <a:ln>
            <a:noFill/>
          </a:ln>
        </p:spPr>
        <p:txBody>
          <a:bodyPr anchorCtr="0" anchor="ctr" bIns="91425" lIns="91425" spcFirstLastPara="1" rIns="91425" wrap="square" tIns="91425"/>
          <a:lstStyle>
            <a:lvl1pPr indent="0" lvl="0" marL="0" marR="0" rtl="0" algn="l">
              <a:lnSpc>
                <a:spcPct val="90000"/>
              </a:lnSpc>
              <a:spcBef>
                <a:spcPts val="0"/>
              </a:spcBef>
              <a:spcAft>
                <a:spcPts val="0"/>
              </a:spcAft>
              <a:buClr>
                <a:schemeClr val="dk1"/>
              </a:buClr>
              <a:buSzPts val="3200"/>
              <a:buFont typeface="Century Gothic"/>
              <a:buNone/>
              <a:defRPr b="0" i="0" sz="3200" u="none" cap="none" strike="noStrike">
                <a:solidFill>
                  <a:schemeClr val="dk1"/>
                </a:solidFill>
                <a:latin typeface="Century Gothic"/>
                <a:ea typeface="Century Gothic"/>
                <a:cs typeface="Century Gothic"/>
                <a:sym typeface="Century Gothic"/>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 Aqua">
  <p:cSld name="Title and Content - Aqua">
    <p:spTree>
      <p:nvGrpSpPr>
        <p:cNvPr id="156" name="Shape 156"/>
        <p:cNvGrpSpPr/>
        <p:nvPr/>
      </p:nvGrpSpPr>
      <p:grpSpPr>
        <a:xfrm>
          <a:off x="0" y="0"/>
          <a:ext cx="0" cy="0"/>
          <a:chOff x="0" y="0"/>
          <a:chExt cx="0" cy="0"/>
        </a:xfrm>
      </p:grpSpPr>
      <p:sp>
        <p:nvSpPr>
          <p:cNvPr id="157" name="Google Shape;157;p23"/>
          <p:cNvSpPr txBox="1"/>
          <p:nvPr>
            <p:ph idx="12" type="sldNum"/>
          </p:nvPr>
        </p:nvSpPr>
        <p:spPr>
          <a:xfrm>
            <a:off x="9006254"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7F7F7F"/>
                </a:solidFill>
                <a:latin typeface="Century Gothic"/>
                <a:ea typeface="Century Gothic"/>
                <a:cs typeface="Century Gothic"/>
                <a:sym typeface="Century Gothic"/>
              </a:defRPr>
            </a:lvl1pPr>
            <a:lvl2pPr indent="0" lvl="1" marL="0" marR="0" rtl="0" algn="r">
              <a:spcBef>
                <a:spcPts val="0"/>
              </a:spcBef>
              <a:buNone/>
              <a:defRPr b="0" i="0" sz="1200" u="none" cap="none" strike="noStrike">
                <a:solidFill>
                  <a:srgbClr val="7F7F7F"/>
                </a:solidFill>
                <a:latin typeface="Century Gothic"/>
                <a:ea typeface="Century Gothic"/>
                <a:cs typeface="Century Gothic"/>
                <a:sym typeface="Century Gothic"/>
              </a:defRPr>
            </a:lvl2pPr>
            <a:lvl3pPr indent="0" lvl="2" marL="0" marR="0" rtl="0" algn="r">
              <a:spcBef>
                <a:spcPts val="0"/>
              </a:spcBef>
              <a:buNone/>
              <a:defRPr b="0" i="0" sz="1200" u="none" cap="none" strike="noStrike">
                <a:solidFill>
                  <a:srgbClr val="7F7F7F"/>
                </a:solidFill>
                <a:latin typeface="Century Gothic"/>
                <a:ea typeface="Century Gothic"/>
                <a:cs typeface="Century Gothic"/>
                <a:sym typeface="Century Gothic"/>
              </a:defRPr>
            </a:lvl3pPr>
            <a:lvl4pPr indent="0" lvl="3" marL="0" marR="0" rtl="0" algn="r">
              <a:spcBef>
                <a:spcPts val="0"/>
              </a:spcBef>
              <a:buNone/>
              <a:defRPr b="0" i="0" sz="1200" u="none" cap="none" strike="noStrike">
                <a:solidFill>
                  <a:srgbClr val="7F7F7F"/>
                </a:solidFill>
                <a:latin typeface="Century Gothic"/>
                <a:ea typeface="Century Gothic"/>
                <a:cs typeface="Century Gothic"/>
                <a:sym typeface="Century Gothic"/>
              </a:defRPr>
            </a:lvl4pPr>
            <a:lvl5pPr indent="0" lvl="4" marL="0" marR="0" rtl="0" algn="r">
              <a:spcBef>
                <a:spcPts val="0"/>
              </a:spcBef>
              <a:buNone/>
              <a:defRPr b="0" i="0" sz="1200" u="none" cap="none" strike="noStrike">
                <a:solidFill>
                  <a:srgbClr val="7F7F7F"/>
                </a:solidFill>
                <a:latin typeface="Century Gothic"/>
                <a:ea typeface="Century Gothic"/>
                <a:cs typeface="Century Gothic"/>
                <a:sym typeface="Century Gothic"/>
              </a:defRPr>
            </a:lvl5pPr>
            <a:lvl6pPr indent="0" lvl="5" marL="0" marR="0" rtl="0" algn="r">
              <a:spcBef>
                <a:spcPts val="0"/>
              </a:spcBef>
              <a:buNone/>
              <a:defRPr b="0" i="0" sz="1200" u="none" cap="none" strike="noStrike">
                <a:solidFill>
                  <a:srgbClr val="7F7F7F"/>
                </a:solidFill>
                <a:latin typeface="Century Gothic"/>
                <a:ea typeface="Century Gothic"/>
                <a:cs typeface="Century Gothic"/>
                <a:sym typeface="Century Gothic"/>
              </a:defRPr>
            </a:lvl6pPr>
            <a:lvl7pPr indent="0" lvl="6" marL="0" marR="0" rtl="0" algn="r">
              <a:spcBef>
                <a:spcPts val="0"/>
              </a:spcBef>
              <a:buNone/>
              <a:defRPr b="0" i="0" sz="1200" u="none" cap="none" strike="noStrike">
                <a:solidFill>
                  <a:srgbClr val="7F7F7F"/>
                </a:solidFill>
                <a:latin typeface="Century Gothic"/>
                <a:ea typeface="Century Gothic"/>
                <a:cs typeface="Century Gothic"/>
                <a:sym typeface="Century Gothic"/>
              </a:defRPr>
            </a:lvl7pPr>
            <a:lvl8pPr indent="0" lvl="7" marL="0" marR="0" rtl="0" algn="r">
              <a:spcBef>
                <a:spcPts val="0"/>
              </a:spcBef>
              <a:buNone/>
              <a:defRPr b="0" i="0" sz="1200" u="none" cap="none" strike="noStrike">
                <a:solidFill>
                  <a:srgbClr val="7F7F7F"/>
                </a:solidFill>
                <a:latin typeface="Century Gothic"/>
                <a:ea typeface="Century Gothic"/>
                <a:cs typeface="Century Gothic"/>
                <a:sym typeface="Century Gothic"/>
              </a:defRPr>
            </a:lvl8pPr>
            <a:lvl9pPr indent="0" lvl="8" marL="0" marR="0" rtl="0" algn="r">
              <a:spcBef>
                <a:spcPts val="0"/>
              </a:spcBef>
              <a:buNone/>
              <a:defRPr b="0" i="0" sz="1200" u="none" cap="none" strike="noStrike">
                <a:solidFill>
                  <a:srgbClr val="7F7F7F"/>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
        <p:nvSpPr>
          <p:cNvPr id="158" name="Google Shape;158;p23"/>
          <p:cNvSpPr txBox="1"/>
          <p:nvPr>
            <p:ph idx="1" type="body"/>
          </p:nvPr>
        </p:nvSpPr>
        <p:spPr>
          <a:xfrm>
            <a:off x="1706880" y="1470467"/>
            <a:ext cx="10046459" cy="4734455"/>
          </a:xfrm>
          <a:prstGeom prst="rect">
            <a:avLst/>
          </a:prstGeom>
          <a:noFill/>
          <a:ln>
            <a:noFill/>
          </a:ln>
        </p:spPr>
        <p:txBody>
          <a:bodyPr anchorCtr="0" anchor="t" bIns="91425" lIns="91425" spcFirstLastPara="1" rIns="91425" wrap="square" tIns="91425"/>
          <a:lstStyle>
            <a:lvl1pPr indent="-355600" lvl="0" marL="457200" marR="0" rtl="0" algn="l">
              <a:lnSpc>
                <a:spcPct val="90000"/>
              </a:lnSpc>
              <a:spcBef>
                <a:spcPts val="1000"/>
              </a:spcBef>
              <a:spcAft>
                <a:spcPts val="0"/>
              </a:spcAft>
              <a:buClr>
                <a:schemeClr val="accent1"/>
              </a:buClr>
              <a:buSzPts val="2000"/>
              <a:buFont typeface="Noto Sans Symbols"/>
              <a:buChar char="▪"/>
              <a:defRPr b="0" i="0" sz="2000" u="none" cap="none" strike="noStrike">
                <a:solidFill>
                  <a:srgbClr val="7F7F7F"/>
                </a:solidFill>
                <a:latin typeface="Century Gothic"/>
                <a:ea typeface="Century Gothic"/>
                <a:cs typeface="Century Gothic"/>
                <a:sym typeface="Century Gothic"/>
              </a:defRPr>
            </a:lvl1pPr>
            <a:lvl2pPr indent="-342900" lvl="1" marL="914400" marR="0" rtl="0" algn="l">
              <a:lnSpc>
                <a:spcPct val="90000"/>
              </a:lnSpc>
              <a:spcBef>
                <a:spcPts val="500"/>
              </a:spcBef>
              <a:spcAft>
                <a:spcPts val="0"/>
              </a:spcAft>
              <a:buClr>
                <a:schemeClr val="accent1"/>
              </a:buClr>
              <a:buSzPts val="1800"/>
              <a:buFont typeface="Noto Sans Symbols"/>
              <a:buChar char="▪"/>
              <a:defRPr b="0" i="0" sz="1800" u="none" cap="none" strike="noStrike">
                <a:solidFill>
                  <a:srgbClr val="7F7F7F"/>
                </a:solidFill>
                <a:latin typeface="Century Gothic"/>
                <a:ea typeface="Century Gothic"/>
                <a:cs typeface="Century Gothic"/>
                <a:sym typeface="Century Gothic"/>
              </a:defRPr>
            </a:lvl2pPr>
            <a:lvl3pPr indent="-330200" lvl="2" marL="1371600" marR="0" rtl="0" algn="l">
              <a:lnSpc>
                <a:spcPct val="90000"/>
              </a:lnSpc>
              <a:spcBef>
                <a:spcPts val="500"/>
              </a:spcBef>
              <a:spcAft>
                <a:spcPts val="0"/>
              </a:spcAft>
              <a:buClr>
                <a:schemeClr val="accent1"/>
              </a:buClr>
              <a:buSzPts val="1600"/>
              <a:buFont typeface="Noto Sans Symbols"/>
              <a:buChar char="▪"/>
              <a:defRPr b="0" i="0" sz="1600" u="none" cap="none" strike="noStrike">
                <a:solidFill>
                  <a:srgbClr val="7F7F7F"/>
                </a:solidFill>
                <a:latin typeface="Century Gothic"/>
                <a:ea typeface="Century Gothic"/>
                <a:cs typeface="Century Gothic"/>
                <a:sym typeface="Century Gothic"/>
              </a:defRPr>
            </a:lvl3pPr>
            <a:lvl4pPr indent="-317500" lvl="3" marL="18288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4pPr>
            <a:lvl5pPr indent="-317500" lvl="4" marL="22860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159" name="Google Shape;159;p23"/>
          <p:cNvSpPr/>
          <p:nvPr/>
        </p:nvSpPr>
        <p:spPr>
          <a:xfrm>
            <a:off x="0" y="1554040"/>
            <a:ext cx="991514" cy="5309555"/>
          </a:xfrm>
          <a:prstGeom prst="rtTriangle">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160" name="Google Shape;160;p23"/>
          <p:cNvSpPr/>
          <p:nvPr/>
        </p:nvSpPr>
        <p:spPr>
          <a:xfrm flipH="1">
            <a:off x="0" y="-11567"/>
            <a:ext cx="1671090" cy="6869567"/>
          </a:xfrm>
          <a:custGeom>
            <a:rect b="b" l="l" r="r" t="t"/>
            <a:pathLst>
              <a:path extrusionOk="0" h="120000" w="120000">
                <a:moveTo>
                  <a:pt x="0" y="0"/>
                </a:moveTo>
                <a:lnTo>
                  <a:pt x="120000" y="104"/>
                </a:lnTo>
                <a:lnTo>
                  <a:pt x="120000" y="119999"/>
                </a:lnTo>
                <a:lnTo>
                  <a:pt x="109728" y="120000"/>
                </a:lnTo>
                <a:lnTo>
                  <a:pt x="0" y="0"/>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161" name="Google Shape;161;p23"/>
          <p:cNvSpPr txBox="1"/>
          <p:nvPr>
            <p:ph type="title"/>
          </p:nvPr>
        </p:nvSpPr>
        <p:spPr>
          <a:xfrm>
            <a:off x="1718937" y="365126"/>
            <a:ext cx="10030518" cy="971306"/>
          </a:xfrm>
          <a:prstGeom prst="rect">
            <a:avLst/>
          </a:prstGeom>
          <a:noFill/>
          <a:ln>
            <a:noFill/>
          </a:ln>
        </p:spPr>
        <p:txBody>
          <a:bodyPr anchorCtr="0" anchor="ctr" bIns="91425" lIns="91425" spcFirstLastPara="1" rIns="91425" wrap="square" tIns="91425"/>
          <a:lstStyle>
            <a:lvl1pPr indent="0" lvl="0" marL="0" marR="0" rtl="0" algn="l">
              <a:lnSpc>
                <a:spcPct val="90000"/>
              </a:lnSpc>
              <a:spcBef>
                <a:spcPts val="0"/>
              </a:spcBef>
              <a:spcAft>
                <a:spcPts val="0"/>
              </a:spcAft>
              <a:buClr>
                <a:schemeClr val="dk1"/>
              </a:buClr>
              <a:buSzPts val="3200"/>
              <a:buFont typeface="Century Gothic"/>
              <a:buNone/>
              <a:defRPr b="0" i="0" sz="3200" u="none" cap="none" strike="noStrike">
                <a:solidFill>
                  <a:schemeClr val="dk1"/>
                </a:solidFill>
                <a:latin typeface="Century Gothic"/>
                <a:ea typeface="Century Gothic"/>
                <a:cs typeface="Century Gothic"/>
                <a:sym typeface="Century Gothic"/>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 Orange">
  <p:cSld name="Title and Content - Orange">
    <p:spTree>
      <p:nvGrpSpPr>
        <p:cNvPr id="162" name="Shape 162"/>
        <p:cNvGrpSpPr/>
        <p:nvPr/>
      </p:nvGrpSpPr>
      <p:grpSpPr>
        <a:xfrm>
          <a:off x="0" y="0"/>
          <a:ext cx="0" cy="0"/>
          <a:chOff x="0" y="0"/>
          <a:chExt cx="0" cy="0"/>
        </a:xfrm>
      </p:grpSpPr>
      <p:sp>
        <p:nvSpPr>
          <p:cNvPr id="163" name="Google Shape;163;p24"/>
          <p:cNvSpPr txBox="1"/>
          <p:nvPr>
            <p:ph idx="12" type="sldNum"/>
          </p:nvPr>
        </p:nvSpPr>
        <p:spPr>
          <a:xfrm>
            <a:off x="9006254"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7F7F7F"/>
                </a:solidFill>
                <a:latin typeface="Century Gothic"/>
                <a:ea typeface="Century Gothic"/>
                <a:cs typeface="Century Gothic"/>
                <a:sym typeface="Century Gothic"/>
              </a:defRPr>
            </a:lvl1pPr>
            <a:lvl2pPr indent="0" lvl="1" marL="0" marR="0" rtl="0" algn="r">
              <a:spcBef>
                <a:spcPts val="0"/>
              </a:spcBef>
              <a:buNone/>
              <a:defRPr b="0" i="0" sz="1200" u="none" cap="none" strike="noStrike">
                <a:solidFill>
                  <a:srgbClr val="7F7F7F"/>
                </a:solidFill>
                <a:latin typeface="Century Gothic"/>
                <a:ea typeface="Century Gothic"/>
                <a:cs typeface="Century Gothic"/>
                <a:sym typeface="Century Gothic"/>
              </a:defRPr>
            </a:lvl2pPr>
            <a:lvl3pPr indent="0" lvl="2" marL="0" marR="0" rtl="0" algn="r">
              <a:spcBef>
                <a:spcPts val="0"/>
              </a:spcBef>
              <a:buNone/>
              <a:defRPr b="0" i="0" sz="1200" u="none" cap="none" strike="noStrike">
                <a:solidFill>
                  <a:srgbClr val="7F7F7F"/>
                </a:solidFill>
                <a:latin typeface="Century Gothic"/>
                <a:ea typeface="Century Gothic"/>
                <a:cs typeface="Century Gothic"/>
                <a:sym typeface="Century Gothic"/>
              </a:defRPr>
            </a:lvl3pPr>
            <a:lvl4pPr indent="0" lvl="3" marL="0" marR="0" rtl="0" algn="r">
              <a:spcBef>
                <a:spcPts val="0"/>
              </a:spcBef>
              <a:buNone/>
              <a:defRPr b="0" i="0" sz="1200" u="none" cap="none" strike="noStrike">
                <a:solidFill>
                  <a:srgbClr val="7F7F7F"/>
                </a:solidFill>
                <a:latin typeface="Century Gothic"/>
                <a:ea typeface="Century Gothic"/>
                <a:cs typeface="Century Gothic"/>
                <a:sym typeface="Century Gothic"/>
              </a:defRPr>
            </a:lvl4pPr>
            <a:lvl5pPr indent="0" lvl="4" marL="0" marR="0" rtl="0" algn="r">
              <a:spcBef>
                <a:spcPts val="0"/>
              </a:spcBef>
              <a:buNone/>
              <a:defRPr b="0" i="0" sz="1200" u="none" cap="none" strike="noStrike">
                <a:solidFill>
                  <a:srgbClr val="7F7F7F"/>
                </a:solidFill>
                <a:latin typeface="Century Gothic"/>
                <a:ea typeface="Century Gothic"/>
                <a:cs typeface="Century Gothic"/>
                <a:sym typeface="Century Gothic"/>
              </a:defRPr>
            </a:lvl5pPr>
            <a:lvl6pPr indent="0" lvl="5" marL="0" marR="0" rtl="0" algn="r">
              <a:spcBef>
                <a:spcPts val="0"/>
              </a:spcBef>
              <a:buNone/>
              <a:defRPr b="0" i="0" sz="1200" u="none" cap="none" strike="noStrike">
                <a:solidFill>
                  <a:srgbClr val="7F7F7F"/>
                </a:solidFill>
                <a:latin typeface="Century Gothic"/>
                <a:ea typeface="Century Gothic"/>
                <a:cs typeface="Century Gothic"/>
                <a:sym typeface="Century Gothic"/>
              </a:defRPr>
            </a:lvl6pPr>
            <a:lvl7pPr indent="0" lvl="6" marL="0" marR="0" rtl="0" algn="r">
              <a:spcBef>
                <a:spcPts val="0"/>
              </a:spcBef>
              <a:buNone/>
              <a:defRPr b="0" i="0" sz="1200" u="none" cap="none" strike="noStrike">
                <a:solidFill>
                  <a:srgbClr val="7F7F7F"/>
                </a:solidFill>
                <a:latin typeface="Century Gothic"/>
                <a:ea typeface="Century Gothic"/>
                <a:cs typeface="Century Gothic"/>
                <a:sym typeface="Century Gothic"/>
              </a:defRPr>
            </a:lvl7pPr>
            <a:lvl8pPr indent="0" lvl="7" marL="0" marR="0" rtl="0" algn="r">
              <a:spcBef>
                <a:spcPts val="0"/>
              </a:spcBef>
              <a:buNone/>
              <a:defRPr b="0" i="0" sz="1200" u="none" cap="none" strike="noStrike">
                <a:solidFill>
                  <a:srgbClr val="7F7F7F"/>
                </a:solidFill>
                <a:latin typeface="Century Gothic"/>
                <a:ea typeface="Century Gothic"/>
                <a:cs typeface="Century Gothic"/>
                <a:sym typeface="Century Gothic"/>
              </a:defRPr>
            </a:lvl8pPr>
            <a:lvl9pPr indent="0" lvl="8" marL="0" marR="0" rtl="0" algn="r">
              <a:spcBef>
                <a:spcPts val="0"/>
              </a:spcBef>
              <a:buNone/>
              <a:defRPr b="0" i="0" sz="1200" u="none" cap="none" strike="noStrike">
                <a:solidFill>
                  <a:srgbClr val="7F7F7F"/>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
        <p:nvSpPr>
          <p:cNvPr id="164" name="Google Shape;164;p24"/>
          <p:cNvSpPr txBox="1"/>
          <p:nvPr>
            <p:ph idx="1" type="body"/>
          </p:nvPr>
        </p:nvSpPr>
        <p:spPr>
          <a:xfrm>
            <a:off x="1706880" y="1470467"/>
            <a:ext cx="10046459" cy="4734455"/>
          </a:xfrm>
          <a:prstGeom prst="rect">
            <a:avLst/>
          </a:prstGeom>
          <a:noFill/>
          <a:ln>
            <a:noFill/>
          </a:ln>
        </p:spPr>
        <p:txBody>
          <a:bodyPr anchorCtr="0" anchor="t" bIns="91425" lIns="91425" spcFirstLastPara="1" rIns="91425" wrap="square" tIns="91425"/>
          <a:lstStyle>
            <a:lvl1pPr indent="-355600" lvl="0" marL="457200" marR="0" rtl="0" algn="l">
              <a:lnSpc>
                <a:spcPct val="90000"/>
              </a:lnSpc>
              <a:spcBef>
                <a:spcPts val="1000"/>
              </a:spcBef>
              <a:spcAft>
                <a:spcPts val="0"/>
              </a:spcAft>
              <a:buClr>
                <a:schemeClr val="accent1"/>
              </a:buClr>
              <a:buSzPts val="2000"/>
              <a:buFont typeface="Noto Sans Symbols"/>
              <a:buChar char="▪"/>
              <a:defRPr b="0" i="0" sz="2000" u="none" cap="none" strike="noStrike">
                <a:solidFill>
                  <a:srgbClr val="7F7F7F"/>
                </a:solidFill>
                <a:latin typeface="Century Gothic"/>
                <a:ea typeface="Century Gothic"/>
                <a:cs typeface="Century Gothic"/>
                <a:sym typeface="Century Gothic"/>
              </a:defRPr>
            </a:lvl1pPr>
            <a:lvl2pPr indent="-342900" lvl="1" marL="914400" marR="0" rtl="0" algn="l">
              <a:lnSpc>
                <a:spcPct val="90000"/>
              </a:lnSpc>
              <a:spcBef>
                <a:spcPts val="500"/>
              </a:spcBef>
              <a:spcAft>
                <a:spcPts val="0"/>
              </a:spcAft>
              <a:buClr>
                <a:schemeClr val="accent1"/>
              </a:buClr>
              <a:buSzPts val="1800"/>
              <a:buFont typeface="Noto Sans Symbols"/>
              <a:buChar char="▪"/>
              <a:defRPr b="0" i="0" sz="1800" u="none" cap="none" strike="noStrike">
                <a:solidFill>
                  <a:srgbClr val="7F7F7F"/>
                </a:solidFill>
                <a:latin typeface="Century Gothic"/>
                <a:ea typeface="Century Gothic"/>
                <a:cs typeface="Century Gothic"/>
                <a:sym typeface="Century Gothic"/>
              </a:defRPr>
            </a:lvl2pPr>
            <a:lvl3pPr indent="-330200" lvl="2" marL="1371600" marR="0" rtl="0" algn="l">
              <a:lnSpc>
                <a:spcPct val="90000"/>
              </a:lnSpc>
              <a:spcBef>
                <a:spcPts val="500"/>
              </a:spcBef>
              <a:spcAft>
                <a:spcPts val="0"/>
              </a:spcAft>
              <a:buClr>
                <a:schemeClr val="accent1"/>
              </a:buClr>
              <a:buSzPts val="1600"/>
              <a:buFont typeface="Noto Sans Symbols"/>
              <a:buChar char="▪"/>
              <a:defRPr b="0" i="0" sz="1600" u="none" cap="none" strike="noStrike">
                <a:solidFill>
                  <a:srgbClr val="7F7F7F"/>
                </a:solidFill>
                <a:latin typeface="Century Gothic"/>
                <a:ea typeface="Century Gothic"/>
                <a:cs typeface="Century Gothic"/>
                <a:sym typeface="Century Gothic"/>
              </a:defRPr>
            </a:lvl3pPr>
            <a:lvl4pPr indent="-317500" lvl="3" marL="18288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4pPr>
            <a:lvl5pPr indent="-317500" lvl="4" marL="22860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165" name="Google Shape;165;p24"/>
          <p:cNvSpPr/>
          <p:nvPr/>
        </p:nvSpPr>
        <p:spPr>
          <a:xfrm>
            <a:off x="0" y="1554040"/>
            <a:ext cx="991514" cy="5309555"/>
          </a:xfrm>
          <a:prstGeom prst="rtTriangle">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166" name="Google Shape;166;p24"/>
          <p:cNvSpPr/>
          <p:nvPr/>
        </p:nvSpPr>
        <p:spPr>
          <a:xfrm flipH="1">
            <a:off x="0" y="-5972"/>
            <a:ext cx="1671090" cy="6869567"/>
          </a:xfrm>
          <a:custGeom>
            <a:rect b="b" l="l" r="r" t="t"/>
            <a:pathLst>
              <a:path extrusionOk="0" h="120000" w="120000">
                <a:moveTo>
                  <a:pt x="0" y="0"/>
                </a:moveTo>
                <a:lnTo>
                  <a:pt x="120000" y="104"/>
                </a:lnTo>
                <a:lnTo>
                  <a:pt x="120000" y="119999"/>
                </a:lnTo>
                <a:lnTo>
                  <a:pt x="109728" y="120000"/>
                </a:lnTo>
                <a:lnTo>
                  <a:pt x="0" y="0"/>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167" name="Google Shape;167;p24"/>
          <p:cNvSpPr txBox="1"/>
          <p:nvPr>
            <p:ph type="title"/>
          </p:nvPr>
        </p:nvSpPr>
        <p:spPr>
          <a:xfrm>
            <a:off x="1718937" y="365126"/>
            <a:ext cx="10030518" cy="971306"/>
          </a:xfrm>
          <a:prstGeom prst="rect">
            <a:avLst/>
          </a:prstGeom>
          <a:noFill/>
          <a:ln>
            <a:noFill/>
          </a:ln>
        </p:spPr>
        <p:txBody>
          <a:bodyPr anchorCtr="0" anchor="ctr" bIns="91425" lIns="91425" spcFirstLastPara="1" rIns="91425" wrap="square" tIns="91425"/>
          <a:lstStyle>
            <a:lvl1pPr indent="0" lvl="0" marL="0" marR="0" rtl="0" algn="l">
              <a:lnSpc>
                <a:spcPct val="90000"/>
              </a:lnSpc>
              <a:spcBef>
                <a:spcPts val="0"/>
              </a:spcBef>
              <a:spcAft>
                <a:spcPts val="0"/>
              </a:spcAft>
              <a:buClr>
                <a:schemeClr val="dk1"/>
              </a:buClr>
              <a:buSzPts val="3200"/>
              <a:buFont typeface="Century Gothic"/>
              <a:buNone/>
              <a:defRPr b="0" i="0" sz="3200" u="none" cap="none" strike="noStrike">
                <a:solidFill>
                  <a:schemeClr val="dk1"/>
                </a:solidFill>
                <a:latin typeface="Century Gothic"/>
                <a:ea typeface="Century Gothic"/>
                <a:cs typeface="Century Gothic"/>
                <a:sym typeface="Century Gothic"/>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 Purple">
  <p:cSld name="Title and Content - Purple">
    <p:spTree>
      <p:nvGrpSpPr>
        <p:cNvPr id="168" name="Shape 168"/>
        <p:cNvGrpSpPr/>
        <p:nvPr/>
      </p:nvGrpSpPr>
      <p:grpSpPr>
        <a:xfrm>
          <a:off x="0" y="0"/>
          <a:ext cx="0" cy="0"/>
          <a:chOff x="0" y="0"/>
          <a:chExt cx="0" cy="0"/>
        </a:xfrm>
      </p:grpSpPr>
      <p:sp>
        <p:nvSpPr>
          <p:cNvPr id="169" name="Google Shape;169;p25"/>
          <p:cNvSpPr txBox="1"/>
          <p:nvPr>
            <p:ph idx="12" type="sldNum"/>
          </p:nvPr>
        </p:nvSpPr>
        <p:spPr>
          <a:xfrm>
            <a:off x="9006254"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7F7F7F"/>
                </a:solidFill>
                <a:latin typeface="Century Gothic"/>
                <a:ea typeface="Century Gothic"/>
                <a:cs typeface="Century Gothic"/>
                <a:sym typeface="Century Gothic"/>
              </a:defRPr>
            </a:lvl1pPr>
            <a:lvl2pPr indent="0" lvl="1" marL="0" marR="0" rtl="0" algn="r">
              <a:spcBef>
                <a:spcPts val="0"/>
              </a:spcBef>
              <a:buNone/>
              <a:defRPr b="0" i="0" sz="1200" u="none" cap="none" strike="noStrike">
                <a:solidFill>
                  <a:srgbClr val="7F7F7F"/>
                </a:solidFill>
                <a:latin typeface="Century Gothic"/>
                <a:ea typeface="Century Gothic"/>
                <a:cs typeface="Century Gothic"/>
                <a:sym typeface="Century Gothic"/>
              </a:defRPr>
            </a:lvl2pPr>
            <a:lvl3pPr indent="0" lvl="2" marL="0" marR="0" rtl="0" algn="r">
              <a:spcBef>
                <a:spcPts val="0"/>
              </a:spcBef>
              <a:buNone/>
              <a:defRPr b="0" i="0" sz="1200" u="none" cap="none" strike="noStrike">
                <a:solidFill>
                  <a:srgbClr val="7F7F7F"/>
                </a:solidFill>
                <a:latin typeface="Century Gothic"/>
                <a:ea typeface="Century Gothic"/>
                <a:cs typeface="Century Gothic"/>
                <a:sym typeface="Century Gothic"/>
              </a:defRPr>
            </a:lvl3pPr>
            <a:lvl4pPr indent="0" lvl="3" marL="0" marR="0" rtl="0" algn="r">
              <a:spcBef>
                <a:spcPts val="0"/>
              </a:spcBef>
              <a:buNone/>
              <a:defRPr b="0" i="0" sz="1200" u="none" cap="none" strike="noStrike">
                <a:solidFill>
                  <a:srgbClr val="7F7F7F"/>
                </a:solidFill>
                <a:latin typeface="Century Gothic"/>
                <a:ea typeface="Century Gothic"/>
                <a:cs typeface="Century Gothic"/>
                <a:sym typeface="Century Gothic"/>
              </a:defRPr>
            </a:lvl4pPr>
            <a:lvl5pPr indent="0" lvl="4" marL="0" marR="0" rtl="0" algn="r">
              <a:spcBef>
                <a:spcPts val="0"/>
              </a:spcBef>
              <a:buNone/>
              <a:defRPr b="0" i="0" sz="1200" u="none" cap="none" strike="noStrike">
                <a:solidFill>
                  <a:srgbClr val="7F7F7F"/>
                </a:solidFill>
                <a:latin typeface="Century Gothic"/>
                <a:ea typeface="Century Gothic"/>
                <a:cs typeface="Century Gothic"/>
                <a:sym typeface="Century Gothic"/>
              </a:defRPr>
            </a:lvl5pPr>
            <a:lvl6pPr indent="0" lvl="5" marL="0" marR="0" rtl="0" algn="r">
              <a:spcBef>
                <a:spcPts val="0"/>
              </a:spcBef>
              <a:buNone/>
              <a:defRPr b="0" i="0" sz="1200" u="none" cap="none" strike="noStrike">
                <a:solidFill>
                  <a:srgbClr val="7F7F7F"/>
                </a:solidFill>
                <a:latin typeface="Century Gothic"/>
                <a:ea typeface="Century Gothic"/>
                <a:cs typeface="Century Gothic"/>
                <a:sym typeface="Century Gothic"/>
              </a:defRPr>
            </a:lvl6pPr>
            <a:lvl7pPr indent="0" lvl="6" marL="0" marR="0" rtl="0" algn="r">
              <a:spcBef>
                <a:spcPts val="0"/>
              </a:spcBef>
              <a:buNone/>
              <a:defRPr b="0" i="0" sz="1200" u="none" cap="none" strike="noStrike">
                <a:solidFill>
                  <a:srgbClr val="7F7F7F"/>
                </a:solidFill>
                <a:latin typeface="Century Gothic"/>
                <a:ea typeface="Century Gothic"/>
                <a:cs typeface="Century Gothic"/>
                <a:sym typeface="Century Gothic"/>
              </a:defRPr>
            </a:lvl7pPr>
            <a:lvl8pPr indent="0" lvl="7" marL="0" marR="0" rtl="0" algn="r">
              <a:spcBef>
                <a:spcPts val="0"/>
              </a:spcBef>
              <a:buNone/>
              <a:defRPr b="0" i="0" sz="1200" u="none" cap="none" strike="noStrike">
                <a:solidFill>
                  <a:srgbClr val="7F7F7F"/>
                </a:solidFill>
                <a:latin typeface="Century Gothic"/>
                <a:ea typeface="Century Gothic"/>
                <a:cs typeface="Century Gothic"/>
                <a:sym typeface="Century Gothic"/>
              </a:defRPr>
            </a:lvl8pPr>
            <a:lvl9pPr indent="0" lvl="8" marL="0" marR="0" rtl="0" algn="r">
              <a:spcBef>
                <a:spcPts val="0"/>
              </a:spcBef>
              <a:buNone/>
              <a:defRPr b="0" i="0" sz="1200" u="none" cap="none" strike="noStrike">
                <a:solidFill>
                  <a:srgbClr val="7F7F7F"/>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
        <p:nvSpPr>
          <p:cNvPr id="170" name="Google Shape;170;p25"/>
          <p:cNvSpPr txBox="1"/>
          <p:nvPr>
            <p:ph idx="1" type="body"/>
          </p:nvPr>
        </p:nvSpPr>
        <p:spPr>
          <a:xfrm>
            <a:off x="1706880" y="1470467"/>
            <a:ext cx="10046459" cy="4734455"/>
          </a:xfrm>
          <a:prstGeom prst="rect">
            <a:avLst/>
          </a:prstGeom>
          <a:noFill/>
          <a:ln>
            <a:noFill/>
          </a:ln>
        </p:spPr>
        <p:txBody>
          <a:bodyPr anchorCtr="0" anchor="t" bIns="91425" lIns="91425" spcFirstLastPara="1" rIns="91425" wrap="square" tIns="91425"/>
          <a:lstStyle>
            <a:lvl1pPr indent="-355600" lvl="0" marL="457200" marR="0" rtl="0" algn="l">
              <a:lnSpc>
                <a:spcPct val="90000"/>
              </a:lnSpc>
              <a:spcBef>
                <a:spcPts val="1000"/>
              </a:spcBef>
              <a:spcAft>
                <a:spcPts val="0"/>
              </a:spcAft>
              <a:buClr>
                <a:schemeClr val="accent1"/>
              </a:buClr>
              <a:buSzPts val="2000"/>
              <a:buFont typeface="Noto Sans Symbols"/>
              <a:buChar char="▪"/>
              <a:defRPr b="0" i="0" sz="2000" u="none" cap="none" strike="noStrike">
                <a:solidFill>
                  <a:srgbClr val="7F7F7F"/>
                </a:solidFill>
                <a:latin typeface="Century Gothic"/>
                <a:ea typeface="Century Gothic"/>
                <a:cs typeface="Century Gothic"/>
                <a:sym typeface="Century Gothic"/>
              </a:defRPr>
            </a:lvl1pPr>
            <a:lvl2pPr indent="-342900" lvl="1" marL="914400" marR="0" rtl="0" algn="l">
              <a:lnSpc>
                <a:spcPct val="90000"/>
              </a:lnSpc>
              <a:spcBef>
                <a:spcPts val="500"/>
              </a:spcBef>
              <a:spcAft>
                <a:spcPts val="0"/>
              </a:spcAft>
              <a:buClr>
                <a:schemeClr val="accent1"/>
              </a:buClr>
              <a:buSzPts val="1800"/>
              <a:buFont typeface="Noto Sans Symbols"/>
              <a:buChar char="▪"/>
              <a:defRPr b="0" i="0" sz="1800" u="none" cap="none" strike="noStrike">
                <a:solidFill>
                  <a:srgbClr val="7F7F7F"/>
                </a:solidFill>
                <a:latin typeface="Century Gothic"/>
                <a:ea typeface="Century Gothic"/>
                <a:cs typeface="Century Gothic"/>
                <a:sym typeface="Century Gothic"/>
              </a:defRPr>
            </a:lvl2pPr>
            <a:lvl3pPr indent="-330200" lvl="2" marL="1371600" marR="0" rtl="0" algn="l">
              <a:lnSpc>
                <a:spcPct val="90000"/>
              </a:lnSpc>
              <a:spcBef>
                <a:spcPts val="500"/>
              </a:spcBef>
              <a:spcAft>
                <a:spcPts val="0"/>
              </a:spcAft>
              <a:buClr>
                <a:schemeClr val="accent1"/>
              </a:buClr>
              <a:buSzPts val="1600"/>
              <a:buFont typeface="Noto Sans Symbols"/>
              <a:buChar char="▪"/>
              <a:defRPr b="0" i="0" sz="1600" u="none" cap="none" strike="noStrike">
                <a:solidFill>
                  <a:srgbClr val="7F7F7F"/>
                </a:solidFill>
                <a:latin typeface="Century Gothic"/>
                <a:ea typeface="Century Gothic"/>
                <a:cs typeface="Century Gothic"/>
                <a:sym typeface="Century Gothic"/>
              </a:defRPr>
            </a:lvl3pPr>
            <a:lvl4pPr indent="-317500" lvl="3" marL="18288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4pPr>
            <a:lvl5pPr indent="-317500" lvl="4" marL="22860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171" name="Google Shape;171;p25"/>
          <p:cNvSpPr/>
          <p:nvPr/>
        </p:nvSpPr>
        <p:spPr>
          <a:xfrm>
            <a:off x="0" y="1554040"/>
            <a:ext cx="991514" cy="5309555"/>
          </a:xfrm>
          <a:prstGeom prst="rtTriangle">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172" name="Google Shape;172;p25"/>
          <p:cNvSpPr/>
          <p:nvPr/>
        </p:nvSpPr>
        <p:spPr>
          <a:xfrm flipH="1">
            <a:off x="0" y="-5972"/>
            <a:ext cx="1671090" cy="6869567"/>
          </a:xfrm>
          <a:custGeom>
            <a:rect b="b" l="l" r="r" t="t"/>
            <a:pathLst>
              <a:path extrusionOk="0" h="120000" w="120000">
                <a:moveTo>
                  <a:pt x="0" y="0"/>
                </a:moveTo>
                <a:lnTo>
                  <a:pt x="120000" y="104"/>
                </a:lnTo>
                <a:lnTo>
                  <a:pt x="120000" y="119999"/>
                </a:lnTo>
                <a:lnTo>
                  <a:pt x="109728" y="120000"/>
                </a:lnTo>
                <a:lnTo>
                  <a:pt x="0" y="0"/>
                </a:lnTo>
                <a:close/>
              </a:path>
            </a:pathLst>
          </a:custGeom>
          <a:solidFill>
            <a:srgbClr val="9264A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173" name="Google Shape;173;p25"/>
          <p:cNvSpPr txBox="1"/>
          <p:nvPr>
            <p:ph type="title"/>
          </p:nvPr>
        </p:nvSpPr>
        <p:spPr>
          <a:xfrm>
            <a:off x="1718937" y="365126"/>
            <a:ext cx="10030518" cy="971306"/>
          </a:xfrm>
          <a:prstGeom prst="rect">
            <a:avLst/>
          </a:prstGeom>
          <a:noFill/>
          <a:ln>
            <a:noFill/>
          </a:ln>
        </p:spPr>
        <p:txBody>
          <a:bodyPr anchorCtr="0" anchor="ctr" bIns="91425" lIns="91425" spcFirstLastPara="1" rIns="91425" wrap="square" tIns="91425"/>
          <a:lstStyle>
            <a:lvl1pPr indent="0" lvl="0" marL="0" marR="0" rtl="0" algn="l">
              <a:lnSpc>
                <a:spcPct val="90000"/>
              </a:lnSpc>
              <a:spcBef>
                <a:spcPts val="0"/>
              </a:spcBef>
              <a:spcAft>
                <a:spcPts val="0"/>
              </a:spcAft>
              <a:buClr>
                <a:schemeClr val="dk1"/>
              </a:buClr>
              <a:buSzPts val="3200"/>
              <a:buFont typeface="Century Gothic"/>
              <a:buNone/>
              <a:defRPr b="0" i="0" sz="3200" u="none" cap="none" strike="noStrike">
                <a:solidFill>
                  <a:schemeClr val="dk1"/>
                </a:solidFill>
                <a:latin typeface="Century Gothic"/>
                <a:ea typeface="Century Gothic"/>
                <a:cs typeface="Century Gothic"/>
                <a:sym typeface="Century Gothic"/>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Divider - Aqua" showMasterSp="0">
  <p:cSld name="Section Divider - Aqua">
    <p:spTree>
      <p:nvGrpSpPr>
        <p:cNvPr id="174" name="Shape 174"/>
        <p:cNvGrpSpPr/>
        <p:nvPr/>
      </p:nvGrpSpPr>
      <p:grpSpPr>
        <a:xfrm>
          <a:off x="0" y="0"/>
          <a:ext cx="0" cy="0"/>
          <a:chOff x="0" y="0"/>
          <a:chExt cx="0" cy="0"/>
        </a:xfrm>
      </p:grpSpPr>
      <p:sp>
        <p:nvSpPr>
          <p:cNvPr id="175" name="Google Shape;175;p26"/>
          <p:cNvSpPr/>
          <p:nvPr/>
        </p:nvSpPr>
        <p:spPr>
          <a:xfrm flipH="1">
            <a:off x="8779932" y="12701"/>
            <a:ext cx="3412065" cy="6858000"/>
          </a:xfrm>
          <a:prstGeom prst="rtTriangle">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176" name="Google Shape;176;p26"/>
          <p:cNvSpPr/>
          <p:nvPr/>
        </p:nvSpPr>
        <p:spPr>
          <a:xfrm>
            <a:off x="1909231" y="-8466"/>
            <a:ext cx="10299095" cy="6878711"/>
          </a:xfrm>
          <a:custGeom>
            <a:rect b="b" l="l" r="r" t="t"/>
            <a:pathLst>
              <a:path extrusionOk="0" h="120000" w="120000">
                <a:moveTo>
                  <a:pt x="0" y="0"/>
                </a:moveTo>
                <a:lnTo>
                  <a:pt x="120000" y="202"/>
                </a:lnTo>
                <a:lnTo>
                  <a:pt x="120000" y="119999"/>
                </a:lnTo>
                <a:lnTo>
                  <a:pt x="109728" y="120000"/>
                </a:lnTo>
                <a:lnTo>
                  <a:pt x="0" y="0"/>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177" name="Google Shape;177;p26"/>
          <p:cNvSpPr txBox="1"/>
          <p:nvPr>
            <p:ph type="title"/>
          </p:nvPr>
        </p:nvSpPr>
        <p:spPr>
          <a:xfrm>
            <a:off x="557561" y="3886200"/>
            <a:ext cx="6952372" cy="1403300"/>
          </a:xfrm>
          <a:prstGeom prst="rect">
            <a:avLst/>
          </a:prstGeom>
          <a:noFill/>
          <a:ln>
            <a:noFill/>
          </a:ln>
        </p:spPr>
        <p:txBody>
          <a:bodyPr anchorCtr="0" anchor="ctr" bIns="91425" lIns="91425" spcFirstLastPara="1" rIns="91425" wrap="square" tIns="91425"/>
          <a:lstStyle>
            <a:lvl1pPr indent="0" lvl="0" marL="0" marR="0" rtl="0" algn="l">
              <a:lnSpc>
                <a:spcPct val="90000"/>
              </a:lnSpc>
              <a:spcBef>
                <a:spcPts val="0"/>
              </a:spcBef>
              <a:spcAft>
                <a:spcPts val="0"/>
              </a:spcAft>
              <a:buClr>
                <a:schemeClr val="dk1"/>
              </a:buClr>
              <a:buSzPts val="4800"/>
              <a:buFont typeface="Century Gothic"/>
              <a:buNone/>
              <a:defRPr b="0" i="0" sz="4800" u="none" cap="none" strike="noStrike">
                <a:solidFill>
                  <a:schemeClr val="dk1"/>
                </a:solidFill>
                <a:latin typeface="Century Gothic"/>
                <a:ea typeface="Century Gothic"/>
                <a:cs typeface="Century Gothic"/>
                <a:sym typeface="Century Gothic"/>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178" name="Google Shape;178;p26"/>
          <p:cNvSpPr txBox="1"/>
          <p:nvPr>
            <p:ph idx="1" type="body"/>
          </p:nvPr>
        </p:nvSpPr>
        <p:spPr>
          <a:xfrm>
            <a:off x="557560" y="5393267"/>
            <a:ext cx="6960840" cy="986268"/>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1000"/>
              </a:spcBef>
              <a:spcAft>
                <a:spcPts val="0"/>
              </a:spcAft>
              <a:buClr>
                <a:schemeClr val="accent1"/>
              </a:buClr>
              <a:buSzPts val="2000"/>
              <a:buFont typeface="Noto Sans Symbols"/>
              <a:buNone/>
              <a:defRPr b="0" i="0" sz="2000" u="none" cap="none" strike="noStrike">
                <a:solidFill>
                  <a:srgbClr val="7F7F7F"/>
                </a:solidFill>
                <a:latin typeface="Century Gothic"/>
                <a:ea typeface="Century Gothic"/>
                <a:cs typeface="Century Gothic"/>
                <a:sym typeface="Century Gothic"/>
              </a:defRPr>
            </a:lvl1pPr>
            <a:lvl2pPr indent="-228600" lvl="1" marL="914400" marR="0" rtl="0" algn="l">
              <a:lnSpc>
                <a:spcPct val="90000"/>
              </a:lnSpc>
              <a:spcBef>
                <a:spcPts val="500"/>
              </a:spcBef>
              <a:spcAft>
                <a:spcPts val="0"/>
              </a:spcAft>
              <a:buClr>
                <a:schemeClr val="accent1"/>
              </a:buClr>
              <a:buSzPts val="2000"/>
              <a:buFont typeface="Noto Sans Symbols"/>
              <a:buNone/>
              <a:defRPr b="0" i="0" sz="2000" u="none" cap="none" strike="noStrike">
                <a:solidFill>
                  <a:srgbClr val="888E98"/>
                </a:solidFill>
                <a:latin typeface="Century Gothic"/>
                <a:ea typeface="Century Gothic"/>
                <a:cs typeface="Century Gothic"/>
                <a:sym typeface="Century Gothic"/>
              </a:defRPr>
            </a:lvl2pPr>
            <a:lvl3pPr indent="-228600" lvl="2" marL="1371600" marR="0" rtl="0" algn="l">
              <a:lnSpc>
                <a:spcPct val="90000"/>
              </a:lnSpc>
              <a:spcBef>
                <a:spcPts val="500"/>
              </a:spcBef>
              <a:spcAft>
                <a:spcPts val="0"/>
              </a:spcAft>
              <a:buClr>
                <a:schemeClr val="accent1"/>
              </a:buClr>
              <a:buSzPts val="1800"/>
              <a:buFont typeface="Noto Sans Symbols"/>
              <a:buNone/>
              <a:defRPr b="0" i="0" sz="1800" u="none" cap="none" strike="noStrike">
                <a:solidFill>
                  <a:srgbClr val="888E98"/>
                </a:solidFill>
                <a:latin typeface="Century Gothic"/>
                <a:ea typeface="Century Gothic"/>
                <a:cs typeface="Century Gothic"/>
                <a:sym typeface="Century Gothic"/>
              </a:defRPr>
            </a:lvl3pPr>
            <a:lvl4pPr indent="-228600" lvl="3" marL="1828800" marR="0" rtl="0" algn="l">
              <a:lnSpc>
                <a:spcPct val="90000"/>
              </a:lnSpc>
              <a:spcBef>
                <a:spcPts val="500"/>
              </a:spcBef>
              <a:spcAft>
                <a:spcPts val="0"/>
              </a:spcAft>
              <a:buClr>
                <a:schemeClr val="accent1"/>
              </a:buClr>
              <a:buSzPts val="1600"/>
              <a:buFont typeface="Noto Sans Symbols"/>
              <a:buNone/>
              <a:defRPr b="0" i="0" sz="1600" u="none" cap="none" strike="noStrike">
                <a:solidFill>
                  <a:srgbClr val="888E98"/>
                </a:solidFill>
                <a:latin typeface="Century Gothic"/>
                <a:ea typeface="Century Gothic"/>
                <a:cs typeface="Century Gothic"/>
                <a:sym typeface="Century Gothic"/>
              </a:defRPr>
            </a:lvl4pPr>
            <a:lvl5pPr indent="-228600" lvl="4" marL="2286000" marR="0" rtl="0" algn="l">
              <a:lnSpc>
                <a:spcPct val="90000"/>
              </a:lnSpc>
              <a:spcBef>
                <a:spcPts val="500"/>
              </a:spcBef>
              <a:spcAft>
                <a:spcPts val="0"/>
              </a:spcAft>
              <a:buClr>
                <a:schemeClr val="accent1"/>
              </a:buClr>
              <a:buSzPts val="1600"/>
              <a:buFont typeface="Noto Sans Symbols"/>
              <a:buNone/>
              <a:defRPr b="0" i="0" sz="1600" u="none" cap="none" strike="noStrike">
                <a:solidFill>
                  <a:srgbClr val="888E98"/>
                </a:solidFill>
                <a:latin typeface="Century Gothic"/>
                <a:ea typeface="Century Gothic"/>
                <a:cs typeface="Century Gothic"/>
                <a:sym typeface="Century Gothic"/>
              </a:defRPr>
            </a:lvl5pPr>
            <a:lvl6pPr indent="-228600" lvl="5" marL="2743200" marR="0" rtl="0" algn="l">
              <a:lnSpc>
                <a:spcPct val="90000"/>
              </a:lnSpc>
              <a:spcBef>
                <a:spcPts val="500"/>
              </a:spcBef>
              <a:spcAft>
                <a:spcPts val="0"/>
              </a:spcAft>
              <a:buClr>
                <a:srgbClr val="888E98"/>
              </a:buClr>
              <a:buSzPts val="1600"/>
              <a:buFont typeface="Arial"/>
              <a:buNone/>
              <a:defRPr b="0" i="0" sz="1600" u="none" cap="none" strike="noStrike">
                <a:solidFill>
                  <a:srgbClr val="888E98"/>
                </a:solidFill>
                <a:latin typeface="Century Gothic"/>
                <a:ea typeface="Century Gothic"/>
                <a:cs typeface="Century Gothic"/>
                <a:sym typeface="Century Gothic"/>
              </a:defRPr>
            </a:lvl6pPr>
            <a:lvl7pPr indent="-228600" lvl="6" marL="3200400" marR="0" rtl="0" algn="l">
              <a:lnSpc>
                <a:spcPct val="90000"/>
              </a:lnSpc>
              <a:spcBef>
                <a:spcPts val="500"/>
              </a:spcBef>
              <a:spcAft>
                <a:spcPts val="0"/>
              </a:spcAft>
              <a:buClr>
                <a:srgbClr val="888E98"/>
              </a:buClr>
              <a:buSzPts val="1600"/>
              <a:buFont typeface="Arial"/>
              <a:buNone/>
              <a:defRPr b="0" i="0" sz="1600" u="none" cap="none" strike="noStrike">
                <a:solidFill>
                  <a:srgbClr val="888E98"/>
                </a:solidFill>
                <a:latin typeface="Century Gothic"/>
                <a:ea typeface="Century Gothic"/>
                <a:cs typeface="Century Gothic"/>
                <a:sym typeface="Century Gothic"/>
              </a:defRPr>
            </a:lvl7pPr>
            <a:lvl8pPr indent="-228600" lvl="7" marL="3657600" marR="0" rtl="0" algn="l">
              <a:lnSpc>
                <a:spcPct val="90000"/>
              </a:lnSpc>
              <a:spcBef>
                <a:spcPts val="500"/>
              </a:spcBef>
              <a:spcAft>
                <a:spcPts val="0"/>
              </a:spcAft>
              <a:buClr>
                <a:srgbClr val="888E98"/>
              </a:buClr>
              <a:buSzPts val="1600"/>
              <a:buFont typeface="Arial"/>
              <a:buNone/>
              <a:defRPr b="0" i="0" sz="1600" u="none" cap="none" strike="noStrike">
                <a:solidFill>
                  <a:srgbClr val="888E98"/>
                </a:solidFill>
                <a:latin typeface="Century Gothic"/>
                <a:ea typeface="Century Gothic"/>
                <a:cs typeface="Century Gothic"/>
                <a:sym typeface="Century Gothic"/>
              </a:defRPr>
            </a:lvl8pPr>
            <a:lvl9pPr indent="-228600" lvl="8" marL="4114800" marR="0" rtl="0" algn="l">
              <a:lnSpc>
                <a:spcPct val="90000"/>
              </a:lnSpc>
              <a:spcBef>
                <a:spcPts val="500"/>
              </a:spcBef>
              <a:spcAft>
                <a:spcPts val="0"/>
              </a:spcAft>
              <a:buClr>
                <a:srgbClr val="888E98"/>
              </a:buClr>
              <a:buSzPts val="1600"/>
              <a:buFont typeface="Arial"/>
              <a:buNone/>
              <a:defRPr b="0" i="0" sz="1600" u="none" cap="none" strike="noStrike">
                <a:solidFill>
                  <a:srgbClr val="888E98"/>
                </a:solidFill>
                <a:latin typeface="Century Gothic"/>
                <a:ea typeface="Century Gothic"/>
                <a:cs typeface="Century Gothic"/>
                <a:sym typeface="Century Gothic"/>
              </a:defRPr>
            </a:lvl9pPr>
          </a:lstStyle>
          <a:p/>
        </p:txBody>
      </p:sp>
      <p:pic>
        <p:nvPicPr>
          <p:cNvPr descr="CrownWhite.png" id="179" name="Google Shape;179;p26"/>
          <p:cNvPicPr preferRelativeResize="0"/>
          <p:nvPr/>
        </p:nvPicPr>
        <p:blipFill rotWithShape="1">
          <a:blip r:embed="rId2">
            <a:alphaModFix/>
          </a:blip>
          <a:srcRect b="0" l="0" r="0" t="0"/>
          <a:stretch/>
        </p:blipFill>
        <p:spPr>
          <a:xfrm>
            <a:off x="11613757" y="141271"/>
            <a:ext cx="434664" cy="340180"/>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Divider - Green" showMasterSp="0">
  <p:cSld name="Section Divider - Green">
    <p:spTree>
      <p:nvGrpSpPr>
        <p:cNvPr id="180" name="Shape 180"/>
        <p:cNvGrpSpPr/>
        <p:nvPr/>
      </p:nvGrpSpPr>
      <p:grpSpPr>
        <a:xfrm>
          <a:off x="0" y="0"/>
          <a:ext cx="0" cy="0"/>
          <a:chOff x="0" y="0"/>
          <a:chExt cx="0" cy="0"/>
        </a:xfrm>
      </p:grpSpPr>
      <p:sp>
        <p:nvSpPr>
          <p:cNvPr id="181" name="Google Shape;181;p27"/>
          <p:cNvSpPr/>
          <p:nvPr/>
        </p:nvSpPr>
        <p:spPr>
          <a:xfrm flipH="1">
            <a:off x="8779932" y="12701"/>
            <a:ext cx="3412065" cy="6858000"/>
          </a:xfrm>
          <a:prstGeom prst="rtTriangle">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182" name="Google Shape;182;p27"/>
          <p:cNvSpPr/>
          <p:nvPr/>
        </p:nvSpPr>
        <p:spPr>
          <a:xfrm>
            <a:off x="1909231" y="-8466"/>
            <a:ext cx="10299095" cy="6878711"/>
          </a:xfrm>
          <a:custGeom>
            <a:rect b="b" l="l" r="r" t="t"/>
            <a:pathLst>
              <a:path extrusionOk="0" h="120000" w="120000">
                <a:moveTo>
                  <a:pt x="0" y="0"/>
                </a:moveTo>
                <a:lnTo>
                  <a:pt x="120000" y="202"/>
                </a:lnTo>
                <a:lnTo>
                  <a:pt x="120000" y="119999"/>
                </a:lnTo>
                <a:lnTo>
                  <a:pt x="109728" y="120000"/>
                </a:lnTo>
                <a:lnTo>
                  <a:pt x="0" y="0"/>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183" name="Google Shape;183;p27"/>
          <p:cNvSpPr txBox="1"/>
          <p:nvPr>
            <p:ph type="title"/>
          </p:nvPr>
        </p:nvSpPr>
        <p:spPr>
          <a:xfrm>
            <a:off x="557561" y="3886200"/>
            <a:ext cx="6952372" cy="1403300"/>
          </a:xfrm>
          <a:prstGeom prst="rect">
            <a:avLst/>
          </a:prstGeom>
          <a:noFill/>
          <a:ln>
            <a:noFill/>
          </a:ln>
        </p:spPr>
        <p:txBody>
          <a:bodyPr anchorCtr="0" anchor="ctr" bIns="91425" lIns="91425" spcFirstLastPara="1" rIns="91425" wrap="square" tIns="91425"/>
          <a:lstStyle>
            <a:lvl1pPr indent="0" lvl="0" marL="0" marR="0" rtl="0" algn="l">
              <a:lnSpc>
                <a:spcPct val="90000"/>
              </a:lnSpc>
              <a:spcBef>
                <a:spcPts val="0"/>
              </a:spcBef>
              <a:spcAft>
                <a:spcPts val="0"/>
              </a:spcAft>
              <a:buClr>
                <a:schemeClr val="dk1"/>
              </a:buClr>
              <a:buSzPts val="4800"/>
              <a:buFont typeface="Century Gothic"/>
              <a:buNone/>
              <a:defRPr b="0" i="0" sz="4800" u="none" cap="none" strike="noStrike">
                <a:solidFill>
                  <a:schemeClr val="dk1"/>
                </a:solidFill>
                <a:latin typeface="Century Gothic"/>
                <a:ea typeface="Century Gothic"/>
                <a:cs typeface="Century Gothic"/>
                <a:sym typeface="Century Gothic"/>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184" name="Google Shape;184;p27"/>
          <p:cNvSpPr txBox="1"/>
          <p:nvPr>
            <p:ph idx="1" type="body"/>
          </p:nvPr>
        </p:nvSpPr>
        <p:spPr>
          <a:xfrm>
            <a:off x="557560" y="5393267"/>
            <a:ext cx="6960840" cy="986268"/>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1000"/>
              </a:spcBef>
              <a:spcAft>
                <a:spcPts val="0"/>
              </a:spcAft>
              <a:buClr>
                <a:schemeClr val="accent1"/>
              </a:buClr>
              <a:buSzPts val="2000"/>
              <a:buFont typeface="Noto Sans Symbols"/>
              <a:buNone/>
              <a:defRPr b="0" i="0" sz="2000" u="none" cap="none" strike="noStrike">
                <a:solidFill>
                  <a:srgbClr val="7F7F7F"/>
                </a:solidFill>
                <a:latin typeface="Century Gothic"/>
                <a:ea typeface="Century Gothic"/>
                <a:cs typeface="Century Gothic"/>
                <a:sym typeface="Century Gothic"/>
              </a:defRPr>
            </a:lvl1pPr>
            <a:lvl2pPr indent="-228600" lvl="1" marL="914400" marR="0" rtl="0" algn="l">
              <a:lnSpc>
                <a:spcPct val="90000"/>
              </a:lnSpc>
              <a:spcBef>
                <a:spcPts val="500"/>
              </a:spcBef>
              <a:spcAft>
                <a:spcPts val="0"/>
              </a:spcAft>
              <a:buClr>
                <a:schemeClr val="accent1"/>
              </a:buClr>
              <a:buSzPts val="2000"/>
              <a:buFont typeface="Noto Sans Symbols"/>
              <a:buNone/>
              <a:defRPr b="0" i="0" sz="2000" u="none" cap="none" strike="noStrike">
                <a:solidFill>
                  <a:srgbClr val="888E98"/>
                </a:solidFill>
                <a:latin typeface="Century Gothic"/>
                <a:ea typeface="Century Gothic"/>
                <a:cs typeface="Century Gothic"/>
                <a:sym typeface="Century Gothic"/>
              </a:defRPr>
            </a:lvl2pPr>
            <a:lvl3pPr indent="-228600" lvl="2" marL="1371600" marR="0" rtl="0" algn="l">
              <a:lnSpc>
                <a:spcPct val="90000"/>
              </a:lnSpc>
              <a:spcBef>
                <a:spcPts val="500"/>
              </a:spcBef>
              <a:spcAft>
                <a:spcPts val="0"/>
              </a:spcAft>
              <a:buClr>
                <a:schemeClr val="accent1"/>
              </a:buClr>
              <a:buSzPts val="1800"/>
              <a:buFont typeface="Noto Sans Symbols"/>
              <a:buNone/>
              <a:defRPr b="0" i="0" sz="1800" u="none" cap="none" strike="noStrike">
                <a:solidFill>
                  <a:srgbClr val="888E98"/>
                </a:solidFill>
                <a:latin typeface="Century Gothic"/>
                <a:ea typeface="Century Gothic"/>
                <a:cs typeface="Century Gothic"/>
                <a:sym typeface="Century Gothic"/>
              </a:defRPr>
            </a:lvl3pPr>
            <a:lvl4pPr indent="-228600" lvl="3" marL="1828800" marR="0" rtl="0" algn="l">
              <a:lnSpc>
                <a:spcPct val="90000"/>
              </a:lnSpc>
              <a:spcBef>
                <a:spcPts val="500"/>
              </a:spcBef>
              <a:spcAft>
                <a:spcPts val="0"/>
              </a:spcAft>
              <a:buClr>
                <a:schemeClr val="accent1"/>
              </a:buClr>
              <a:buSzPts val="1600"/>
              <a:buFont typeface="Noto Sans Symbols"/>
              <a:buNone/>
              <a:defRPr b="0" i="0" sz="1600" u="none" cap="none" strike="noStrike">
                <a:solidFill>
                  <a:srgbClr val="888E98"/>
                </a:solidFill>
                <a:latin typeface="Century Gothic"/>
                <a:ea typeface="Century Gothic"/>
                <a:cs typeface="Century Gothic"/>
                <a:sym typeface="Century Gothic"/>
              </a:defRPr>
            </a:lvl4pPr>
            <a:lvl5pPr indent="-228600" lvl="4" marL="2286000" marR="0" rtl="0" algn="l">
              <a:lnSpc>
                <a:spcPct val="90000"/>
              </a:lnSpc>
              <a:spcBef>
                <a:spcPts val="500"/>
              </a:spcBef>
              <a:spcAft>
                <a:spcPts val="0"/>
              </a:spcAft>
              <a:buClr>
                <a:schemeClr val="accent1"/>
              </a:buClr>
              <a:buSzPts val="1600"/>
              <a:buFont typeface="Noto Sans Symbols"/>
              <a:buNone/>
              <a:defRPr b="0" i="0" sz="1600" u="none" cap="none" strike="noStrike">
                <a:solidFill>
                  <a:srgbClr val="888E98"/>
                </a:solidFill>
                <a:latin typeface="Century Gothic"/>
                <a:ea typeface="Century Gothic"/>
                <a:cs typeface="Century Gothic"/>
                <a:sym typeface="Century Gothic"/>
              </a:defRPr>
            </a:lvl5pPr>
            <a:lvl6pPr indent="-228600" lvl="5" marL="2743200" marR="0" rtl="0" algn="l">
              <a:lnSpc>
                <a:spcPct val="90000"/>
              </a:lnSpc>
              <a:spcBef>
                <a:spcPts val="500"/>
              </a:spcBef>
              <a:spcAft>
                <a:spcPts val="0"/>
              </a:spcAft>
              <a:buClr>
                <a:srgbClr val="888E98"/>
              </a:buClr>
              <a:buSzPts val="1600"/>
              <a:buFont typeface="Arial"/>
              <a:buNone/>
              <a:defRPr b="0" i="0" sz="1600" u="none" cap="none" strike="noStrike">
                <a:solidFill>
                  <a:srgbClr val="888E98"/>
                </a:solidFill>
                <a:latin typeface="Century Gothic"/>
                <a:ea typeface="Century Gothic"/>
                <a:cs typeface="Century Gothic"/>
                <a:sym typeface="Century Gothic"/>
              </a:defRPr>
            </a:lvl6pPr>
            <a:lvl7pPr indent="-228600" lvl="6" marL="3200400" marR="0" rtl="0" algn="l">
              <a:lnSpc>
                <a:spcPct val="90000"/>
              </a:lnSpc>
              <a:spcBef>
                <a:spcPts val="500"/>
              </a:spcBef>
              <a:spcAft>
                <a:spcPts val="0"/>
              </a:spcAft>
              <a:buClr>
                <a:srgbClr val="888E98"/>
              </a:buClr>
              <a:buSzPts val="1600"/>
              <a:buFont typeface="Arial"/>
              <a:buNone/>
              <a:defRPr b="0" i="0" sz="1600" u="none" cap="none" strike="noStrike">
                <a:solidFill>
                  <a:srgbClr val="888E98"/>
                </a:solidFill>
                <a:latin typeface="Century Gothic"/>
                <a:ea typeface="Century Gothic"/>
                <a:cs typeface="Century Gothic"/>
                <a:sym typeface="Century Gothic"/>
              </a:defRPr>
            </a:lvl7pPr>
            <a:lvl8pPr indent="-228600" lvl="7" marL="3657600" marR="0" rtl="0" algn="l">
              <a:lnSpc>
                <a:spcPct val="90000"/>
              </a:lnSpc>
              <a:spcBef>
                <a:spcPts val="500"/>
              </a:spcBef>
              <a:spcAft>
                <a:spcPts val="0"/>
              </a:spcAft>
              <a:buClr>
                <a:srgbClr val="888E98"/>
              </a:buClr>
              <a:buSzPts val="1600"/>
              <a:buFont typeface="Arial"/>
              <a:buNone/>
              <a:defRPr b="0" i="0" sz="1600" u="none" cap="none" strike="noStrike">
                <a:solidFill>
                  <a:srgbClr val="888E98"/>
                </a:solidFill>
                <a:latin typeface="Century Gothic"/>
                <a:ea typeface="Century Gothic"/>
                <a:cs typeface="Century Gothic"/>
                <a:sym typeface="Century Gothic"/>
              </a:defRPr>
            </a:lvl8pPr>
            <a:lvl9pPr indent="-228600" lvl="8" marL="4114800" marR="0" rtl="0" algn="l">
              <a:lnSpc>
                <a:spcPct val="90000"/>
              </a:lnSpc>
              <a:spcBef>
                <a:spcPts val="500"/>
              </a:spcBef>
              <a:spcAft>
                <a:spcPts val="0"/>
              </a:spcAft>
              <a:buClr>
                <a:srgbClr val="888E98"/>
              </a:buClr>
              <a:buSzPts val="1600"/>
              <a:buFont typeface="Arial"/>
              <a:buNone/>
              <a:defRPr b="0" i="0" sz="1600" u="none" cap="none" strike="noStrike">
                <a:solidFill>
                  <a:srgbClr val="888E98"/>
                </a:solidFill>
                <a:latin typeface="Century Gothic"/>
                <a:ea typeface="Century Gothic"/>
                <a:cs typeface="Century Gothic"/>
                <a:sym typeface="Century Gothic"/>
              </a:defRPr>
            </a:lvl9pPr>
          </a:lstStyle>
          <a:p/>
        </p:txBody>
      </p:sp>
      <p:pic>
        <p:nvPicPr>
          <p:cNvPr descr="CrownWhite.png" id="185" name="Google Shape;185;p27"/>
          <p:cNvPicPr preferRelativeResize="0"/>
          <p:nvPr/>
        </p:nvPicPr>
        <p:blipFill rotWithShape="1">
          <a:blip r:embed="rId2">
            <a:alphaModFix/>
          </a:blip>
          <a:srcRect b="0" l="0" r="0" t="0"/>
          <a:stretch/>
        </p:blipFill>
        <p:spPr>
          <a:xfrm>
            <a:off x="11613757" y="141271"/>
            <a:ext cx="434664" cy="340180"/>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Divider - Orange" showMasterSp="0">
  <p:cSld name="Section Divider - Orange">
    <p:spTree>
      <p:nvGrpSpPr>
        <p:cNvPr id="186" name="Shape 186"/>
        <p:cNvGrpSpPr/>
        <p:nvPr/>
      </p:nvGrpSpPr>
      <p:grpSpPr>
        <a:xfrm>
          <a:off x="0" y="0"/>
          <a:ext cx="0" cy="0"/>
          <a:chOff x="0" y="0"/>
          <a:chExt cx="0" cy="0"/>
        </a:xfrm>
      </p:grpSpPr>
      <p:sp>
        <p:nvSpPr>
          <p:cNvPr id="187" name="Google Shape;187;p28"/>
          <p:cNvSpPr/>
          <p:nvPr/>
        </p:nvSpPr>
        <p:spPr>
          <a:xfrm flipH="1">
            <a:off x="8779932" y="12701"/>
            <a:ext cx="3412065" cy="6858000"/>
          </a:xfrm>
          <a:prstGeom prst="rtTriangle">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188" name="Google Shape;188;p28"/>
          <p:cNvSpPr/>
          <p:nvPr/>
        </p:nvSpPr>
        <p:spPr>
          <a:xfrm>
            <a:off x="1909231" y="-8466"/>
            <a:ext cx="10299095" cy="6878711"/>
          </a:xfrm>
          <a:custGeom>
            <a:rect b="b" l="l" r="r" t="t"/>
            <a:pathLst>
              <a:path extrusionOk="0" h="120000" w="120000">
                <a:moveTo>
                  <a:pt x="0" y="0"/>
                </a:moveTo>
                <a:lnTo>
                  <a:pt x="120000" y="202"/>
                </a:lnTo>
                <a:lnTo>
                  <a:pt x="120000" y="119999"/>
                </a:lnTo>
                <a:lnTo>
                  <a:pt x="109728" y="120000"/>
                </a:lnTo>
                <a:lnTo>
                  <a:pt x="0" y="0"/>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189" name="Google Shape;189;p28"/>
          <p:cNvSpPr txBox="1"/>
          <p:nvPr>
            <p:ph type="title"/>
          </p:nvPr>
        </p:nvSpPr>
        <p:spPr>
          <a:xfrm>
            <a:off x="557561" y="3886200"/>
            <a:ext cx="6952372" cy="1403300"/>
          </a:xfrm>
          <a:prstGeom prst="rect">
            <a:avLst/>
          </a:prstGeom>
          <a:noFill/>
          <a:ln>
            <a:noFill/>
          </a:ln>
        </p:spPr>
        <p:txBody>
          <a:bodyPr anchorCtr="0" anchor="ctr" bIns="91425" lIns="91425" spcFirstLastPara="1" rIns="91425" wrap="square" tIns="91425"/>
          <a:lstStyle>
            <a:lvl1pPr indent="0" lvl="0" marL="0" marR="0" rtl="0" algn="l">
              <a:lnSpc>
                <a:spcPct val="90000"/>
              </a:lnSpc>
              <a:spcBef>
                <a:spcPts val="0"/>
              </a:spcBef>
              <a:spcAft>
                <a:spcPts val="0"/>
              </a:spcAft>
              <a:buClr>
                <a:schemeClr val="dk1"/>
              </a:buClr>
              <a:buSzPts val="4800"/>
              <a:buFont typeface="Century Gothic"/>
              <a:buNone/>
              <a:defRPr b="0" i="0" sz="4800" u="none" cap="none" strike="noStrike">
                <a:solidFill>
                  <a:schemeClr val="dk1"/>
                </a:solidFill>
                <a:latin typeface="Century Gothic"/>
                <a:ea typeface="Century Gothic"/>
                <a:cs typeface="Century Gothic"/>
                <a:sym typeface="Century Gothic"/>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190" name="Google Shape;190;p28"/>
          <p:cNvSpPr txBox="1"/>
          <p:nvPr>
            <p:ph idx="1" type="body"/>
          </p:nvPr>
        </p:nvSpPr>
        <p:spPr>
          <a:xfrm>
            <a:off x="557560" y="5393267"/>
            <a:ext cx="6960840" cy="986268"/>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1000"/>
              </a:spcBef>
              <a:spcAft>
                <a:spcPts val="0"/>
              </a:spcAft>
              <a:buClr>
                <a:schemeClr val="accent1"/>
              </a:buClr>
              <a:buSzPts val="2000"/>
              <a:buFont typeface="Noto Sans Symbols"/>
              <a:buNone/>
              <a:defRPr b="0" i="0" sz="2000" u="none" cap="none" strike="noStrike">
                <a:solidFill>
                  <a:srgbClr val="7F7F7F"/>
                </a:solidFill>
                <a:latin typeface="Century Gothic"/>
                <a:ea typeface="Century Gothic"/>
                <a:cs typeface="Century Gothic"/>
                <a:sym typeface="Century Gothic"/>
              </a:defRPr>
            </a:lvl1pPr>
            <a:lvl2pPr indent="-228600" lvl="1" marL="914400" marR="0" rtl="0" algn="l">
              <a:lnSpc>
                <a:spcPct val="90000"/>
              </a:lnSpc>
              <a:spcBef>
                <a:spcPts val="500"/>
              </a:spcBef>
              <a:spcAft>
                <a:spcPts val="0"/>
              </a:spcAft>
              <a:buClr>
                <a:schemeClr val="accent1"/>
              </a:buClr>
              <a:buSzPts val="2000"/>
              <a:buFont typeface="Noto Sans Symbols"/>
              <a:buNone/>
              <a:defRPr b="0" i="0" sz="2000" u="none" cap="none" strike="noStrike">
                <a:solidFill>
                  <a:srgbClr val="888E98"/>
                </a:solidFill>
                <a:latin typeface="Century Gothic"/>
                <a:ea typeface="Century Gothic"/>
                <a:cs typeface="Century Gothic"/>
                <a:sym typeface="Century Gothic"/>
              </a:defRPr>
            </a:lvl2pPr>
            <a:lvl3pPr indent="-228600" lvl="2" marL="1371600" marR="0" rtl="0" algn="l">
              <a:lnSpc>
                <a:spcPct val="90000"/>
              </a:lnSpc>
              <a:spcBef>
                <a:spcPts val="500"/>
              </a:spcBef>
              <a:spcAft>
                <a:spcPts val="0"/>
              </a:spcAft>
              <a:buClr>
                <a:schemeClr val="accent1"/>
              </a:buClr>
              <a:buSzPts val="1800"/>
              <a:buFont typeface="Noto Sans Symbols"/>
              <a:buNone/>
              <a:defRPr b="0" i="0" sz="1800" u="none" cap="none" strike="noStrike">
                <a:solidFill>
                  <a:srgbClr val="888E98"/>
                </a:solidFill>
                <a:latin typeface="Century Gothic"/>
                <a:ea typeface="Century Gothic"/>
                <a:cs typeface="Century Gothic"/>
                <a:sym typeface="Century Gothic"/>
              </a:defRPr>
            </a:lvl3pPr>
            <a:lvl4pPr indent="-228600" lvl="3" marL="1828800" marR="0" rtl="0" algn="l">
              <a:lnSpc>
                <a:spcPct val="90000"/>
              </a:lnSpc>
              <a:spcBef>
                <a:spcPts val="500"/>
              </a:spcBef>
              <a:spcAft>
                <a:spcPts val="0"/>
              </a:spcAft>
              <a:buClr>
                <a:schemeClr val="accent1"/>
              </a:buClr>
              <a:buSzPts val="1600"/>
              <a:buFont typeface="Noto Sans Symbols"/>
              <a:buNone/>
              <a:defRPr b="0" i="0" sz="1600" u="none" cap="none" strike="noStrike">
                <a:solidFill>
                  <a:srgbClr val="888E98"/>
                </a:solidFill>
                <a:latin typeface="Century Gothic"/>
                <a:ea typeface="Century Gothic"/>
                <a:cs typeface="Century Gothic"/>
                <a:sym typeface="Century Gothic"/>
              </a:defRPr>
            </a:lvl4pPr>
            <a:lvl5pPr indent="-228600" lvl="4" marL="2286000" marR="0" rtl="0" algn="l">
              <a:lnSpc>
                <a:spcPct val="90000"/>
              </a:lnSpc>
              <a:spcBef>
                <a:spcPts val="500"/>
              </a:spcBef>
              <a:spcAft>
                <a:spcPts val="0"/>
              </a:spcAft>
              <a:buClr>
                <a:schemeClr val="accent1"/>
              </a:buClr>
              <a:buSzPts val="1600"/>
              <a:buFont typeface="Noto Sans Symbols"/>
              <a:buNone/>
              <a:defRPr b="0" i="0" sz="1600" u="none" cap="none" strike="noStrike">
                <a:solidFill>
                  <a:srgbClr val="888E98"/>
                </a:solidFill>
                <a:latin typeface="Century Gothic"/>
                <a:ea typeface="Century Gothic"/>
                <a:cs typeface="Century Gothic"/>
                <a:sym typeface="Century Gothic"/>
              </a:defRPr>
            </a:lvl5pPr>
            <a:lvl6pPr indent="-228600" lvl="5" marL="2743200" marR="0" rtl="0" algn="l">
              <a:lnSpc>
                <a:spcPct val="90000"/>
              </a:lnSpc>
              <a:spcBef>
                <a:spcPts val="500"/>
              </a:spcBef>
              <a:spcAft>
                <a:spcPts val="0"/>
              </a:spcAft>
              <a:buClr>
                <a:srgbClr val="888E98"/>
              </a:buClr>
              <a:buSzPts val="1600"/>
              <a:buFont typeface="Arial"/>
              <a:buNone/>
              <a:defRPr b="0" i="0" sz="1600" u="none" cap="none" strike="noStrike">
                <a:solidFill>
                  <a:srgbClr val="888E98"/>
                </a:solidFill>
                <a:latin typeface="Century Gothic"/>
                <a:ea typeface="Century Gothic"/>
                <a:cs typeface="Century Gothic"/>
                <a:sym typeface="Century Gothic"/>
              </a:defRPr>
            </a:lvl6pPr>
            <a:lvl7pPr indent="-228600" lvl="6" marL="3200400" marR="0" rtl="0" algn="l">
              <a:lnSpc>
                <a:spcPct val="90000"/>
              </a:lnSpc>
              <a:spcBef>
                <a:spcPts val="500"/>
              </a:spcBef>
              <a:spcAft>
                <a:spcPts val="0"/>
              </a:spcAft>
              <a:buClr>
                <a:srgbClr val="888E98"/>
              </a:buClr>
              <a:buSzPts val="1600"/>
              <a:buFont typeface="Arial"/>
              <a:buNone/>
              <a:defRPr b="0" i="0" sz="1600" u="none" cap="none" strike="noStrike">
                <a:solidFill>
                  <a:srgbClr val="888E98"/>
                </a:solidFill>
                <a:latin typeface="Century Gothic"/>
                <a:ea typeface="Century Gothic"/>
                <a:cs typeface="Century Gothic"/>
                <a:sym typeface="Century Gothic"/>
              </a:defRPr>
            </a:lvl7pPr>
            <a:lvl8pPr indent="-228600" lvl="7" marL="3657600" marR="0" rtl="0" algn="l">
              <a:lnSpc>
                <a:spcPct val="90000"/>
              </a:lnSpc>
              <a:spcBef>
                <a:spcPts val="500"/>
              </a:spcBef>
              <a:spcAft>
                <a:spcPts val="0"/>
              </a:spcAft>
              <a:buClr>
                <a:srgbClr val="888E98"/>
              </a:buClr>
              <a:buSzPts val="1600"/>
              <a:buFont typeface="Arial"/>
              <a:buNone/>
              <a:defRPr b="0" i="0" sz="1600" u="none" cap="none" strike="noStrike">
                <a:solidFill>
                  <a:srgbClr val="888E98"/>
                </a:solidFill>
                <a:latin typeface="Century Gothic"/>
                <a:ea typeface="Century Gothic"/>
                <a:cs typeface="Century Gothic"/>
                <a:sym typeface="Century Gothic"/>
              </a:defRPr>
            </a:lvl8pPr>
            <a:lvl9pPr indent="-228600" lvl="8" marL="4114800" marR="0" rtl="0" algn="l">
              <a:lnSpc>
                <a:spcPct val="90000"/>
              </a:lnSpc>
              <a:spcBef>
                <a:spcPts val="500"/>
              </a:spcBef>
              <a:spcAft>
                <a:spcPts val="0"/>
              </a:spcAft>
              <a:buClr>
                <a:srgbClr val="888E98"/>
              </a:buClr>
              <a:buSzPts val="1600"/>
              <a:buFont typeface="Arial"/>
              <a:buNone/>
              <a:defRPr b="0" i="0" sz="1600" u="none" cap="none" strike="noStrike">
                <a:solidFill>
                  <a:srgbClr val="888E98"/>
                </a:solidFill>
                <a:latin typeface="Century Gothic"/>
                <a:ea typeface="Century Gothic"/>
                <a:cs typeface="Century Gothic"/>
                <a:sym typeface="Century Gothic"/>
              </a:defRPr>
            </a:lvl9pPr>
          </a:lstStyle>
          <a:p/>
        </p:txBody>
      </p:sp>
      <p:pic>
        <p:nvPicPr>
          <p:cNvPr descr="CrownWhite.png" id="191" name="Google Shape;191;p28"/>
          <p:cNvPicPr preferRelativeResize="0"/>
          <p:nvPr/>
        </p:nvPicPr>
        <p:blipFill rotWithShape="1">
          <a:blip r:embed="rId2">
            <a:alphaModFix/>
          </a:blip>
          <a:srcRect b="0" l="0" r="0" t="0"/>
          <a:stretch/>
        </p:blipFill>
        <p:spPr>
          <a:xfrm>
            <a:off x="11613757" y="141271"/>
            <a:ext cx="434664" cy="340180"/>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Divider - Purple" showMasterSp="0">
  <p:cSld name="Section Divider - Purple">
    <p:spTree>
      <p:nvGrpSpPr>
        <p:cNvPr id="192" name="Shape 192"/>
        <p:cNvGrpSpPr/>
        <p:nvPr/>
      </p:nvGrpSpPr>
      <p:grpSpPr>
        <a:xfrm>
          <a:off x="0" y="0"/>
          <a:ext cx="0" cy="0"/>
          <a:chOff x="0" y="0"/>
          <a:chExt cx="0" cy="0"/>
        </a:xfrm>
      </p:grpSpPr>
      <p:sp>
        <p:nvSpPr>
          <p:cNvPr id="193" name="Google Shape;193;p29"/>
          <p:cNvSpPr/>
          <p:nvPr/>
        </p:nvSpPr>
        <p:spPr>
          <a:xfrm flipH="1">
            <a:off x="8779932" y="12701"/>
            <a:ext cx="3412065" cy="6858000"/>
          </a:xfrm>
          <a:prstGeom prst="rtTriangle">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194" name="Google Shape;194;p29"/>
          <p:cNvSpPr/>
          <p:nvPr/>
        </p:nvSpPr>
        <p:spPr>
          <a:xfrm>
            <a:off x="1909231" y="-8466"/>
            <a:ext cx="10299095" cy="6878711"/>
          </a:xfrm>
          <a:custGeom>
            <a:rect b="b" l="l" r="r" t="t"/>
            <a:pathLst>
              <a:path extrusionOk="0" h="120000" w="120000">
                <a:moveTo>
                  <a:pt x="0" y="0"/>
                </a:moveTo>
                <a:lnTo>
                  <a:pt x="120000" y="202"/>
                </a:lnTo>
                <a:lnTo>
                  <a:pt x="120000" y="119999"/>
                </a:lnTo>
                <a:lnTo>
                  <a:pt x="109728" y="120000"/>
                </a:lnTo>
                <a:lnTo>
                  <a:pt x="0" y="0"/>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195" name="Google Shape;195;p29"/>
          <p:cNvSpPr txBox="1"/>
          <p:nvPr>
            <p:ph type="title"/>
          </p:nvPr>
        </p:nvSpPr>
        <p:spPr>
          <a:xfrm>
            <a:off x="557561" y="3886200"/>
            <a:ext cx="6952372" cy="1403300"/>
          </a:xfrm>
          <a:prstGeom prst="rect">
            <a:avLst/>
          </a:prstGeom>
          <a:noFill/>
          <a:ln>
            <a:noFill/>
          </a:ln>
        </p:spPr>
        <p:txBody>
          <a:bodyPr anchorCtr="0" anchor="ctr" bIns="91425" lIns="91425" spcFirstLastPara="1" rIns="91425" wrap="square" tIns="91425"/>
          <a:lstStyle>
            <a:lvl1pPr indent="0" lvl="0" marL="0" marR="0" rtl="0" algn="l">
              <a:lnSpc>
                <a:spcPct val="90000"/>
              </a:lnSpc>
              <a:spcBef>
                <a:spcPts val="0"/>
              </a:spcBef>
              <a:spcAft>
                <a:spcPts val="0"/>
              </a:spcAft>
              <a:buClr>
                <a:schemeClr val="dk1"/>
              </a:buClr>
              <a:buSzPts val="4800"/>
              <a:buFont typeface="Century Gothic"/>
              <a:buNone/>
              <a:defRPr b="0" i="0" sz="4800" u="none" cap="none" strike="noStrike">
                <a:solidFill>
                  <a:schemeClr val="dk1"/>
                </a:solidFill>
                <a:latin typeface="Century Gothic"/>
                <a:ea typeface="Century Gothic"/>
                <a:cs typeface="Century Gothic"/>
                <a:sym typeface="Century Gothic"/>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196" name="Google Shape;196;p29"/>
          <p:cNvSpPr txBox="1"/>
          <p:nvPr>
            <p:ph idx="1" type="body"/>
          </p:nvPr>
        </p:nvSpPr>
        <p:spPr>
          <a:xfrm>
            <a:off x="557560" y="5393267"/>
            <a:ext cx="6960840" cy="986268"/>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1000"/>
              </a:spcBef>
              <a:spcAft>
                <a:spcPts val="0"/>
              </a:spcAft>
              <a:buClr>
                <a:schemeClr val="accent1"/>
              </a:buClr>
              <a:buSzPts val="2000"/>
              <a:buFont typeface="Noto Sans Symbols"/>
              <a:buNone/>
              <a:defRPr b="0" i="0" sz="2000" u="none" cap="none" strike="noStrike">
                <a:solidFill>
                  <a:srgbClr val="7F7F7F"/>
                </a:solidFill>
                <a:latin typeface="Century Gothic"/>
                <a:ea typeface="Century Gothic"/>
                <a:cs typeface="Century Gothic"/>
                <a:sym typeface="Century Gothic"/>
              </a:defRPr>
            </a:lvl1pPr>
            <a:lvl2pPr indent="-228600" lvl="1" marL="914400" marR="0" rtl="0" algn="l">
              <a:lnSpc>
                <a:spcPct val="90000"/>
              </a:lnSpc>
              <a:spcBef>
                <a:spcPts val="500"/>
              </a:spcBef>
              <a:spcAft>
                <a:spcPts val="0"/>
              </a:spcAft>
              <a:buClr>
                <a:schemeClr val="accent1"/>
              </a:buClr>
              <a:buSzPts val="2000"/>
              <a:buFont typeface="Noto Sans Symbols"/>
              <a:buNone/>
              <a:defRPr b="0" i="0" sz="2000" u="none" cap="none" strike="noStrike">
                <a:solidFill>
                  <a:srgbClr val="888E98"/>
                </a:solidFill>
                <a:latin typeface="Century Gothic"/>
                <a:ea typeface="Century Gothic"/>
                <a:cs typeface="Century Gothic"/>
                <a:sym typeface="Century Gothic"/>
              </a:defRPr>
            </a:lvl2pPr>
            <a:lvl3pPr indent="-228600" lvl="2" marL="1371600" marR="0" rtl="0" algn="l">
              <a:lnSpc>
                <a:spcPct val="90000"/>
              </a:lnSpc>
              <a:spcBef>
                <a:spcPts val="500"/>
              </a:spcBef>
              <a:spcAft>
                <a:spcPts val="0"/>
              </a:spcAft>
              <a:buClr>
                <a:schemeClr val="accent1"/>
              </a:buClr>
              <a:buSzPts val="1800"/>
              <a:buFont typeface="Noto Sans Symbols"/>
              <a:buNone/>
              <a:defRPr b="0" i="0" sz="1800" u="none" cap="none" strike="noStrike">
                <a:solidFill>
                  <a:srgbClr val="888E98"/>
                </a:solidFill>
                <a:latin typeface="Century Gothic"/>
                <a:ea typeface="Century Gothic"/>
                <a:cs typeface="Century Gothic"/>
                <a:sym typeface="Century Gothic"/>
              </a:defRPr>
            </a:lvl3pPr>
            <a:lvl4pPr indent="-228600" lvl="3" marL="1828800" marR="0" rtl="0" algn="l">
              <a:lnSpc>
                <a:spcPct val="90000"/>
              </a:lnSpc>
              <a:spcBef>
                <a:spcPts val="500"/>
              </a:spcBef>
              <a:spcAft>
                <a:spcPts val="0"/>
              </a:spcAft>
              <a:buClr>
                <a:schemeClr val="accent1"/>
              </a:buClr>
              <a:buSzPts val="1600"/>
              <a:buFont typeface="Noto Sans Symbols"/>
              <a:buNone/>
              <a:defRPr b="0" i="0" sz="1600" u="none" cap="none" strike="noStrike">
                <a:solidFill>
                  <a:srgbClr val="888E98"/>
                </a:solidFill>
                <a:latin typeface="Century Gothic"/>
                <a:ea typeface="Century Gothic"/>
                <a:cs typeface="Century Gothic"/>
                <a:sym typeface="Century Gothic"/>
              </a:defRPr>
            </a:lvl4pPr>
            <a:lvl5pPr indent="-228600" lvl="4" marL="2286000" marR="0" rtl="0" algn="l">
              <a:lnSpc>
                <a:spcPct val="90000"/>
              </a:lnSpc>
              <a:spcBef>
                <a:spcPts val="500"/>
              </a:spcBef>
              <a:spcAft>
                <a:spcPts val="0"/>
              </a:spcAft>
              <a:buClr>
                <a:schemeClr val="accent1"/>
              </a:buClr>
              <a:buSzPts val="1600"/>
              <a:buFont typeface="Noto Sans Symbols"/>
              <a:buNone/>
              <a:defRPr b="0" i="0" sz="1600" u="none" cap="none" strike="noStrike">
                <a:solidFill>
                  <a:srgbClr val="888E98"/>
                </a:solidFill>
                <a:latin typeface="Century Gothic"/>
                <a:ea typeface="Century Gothic"/>
                <a:cs typeface="Century Gothic"/>
                <a:sym typeface="Century Gothic"/>
              </a:defRPr>
            </a:lvl5pPr>
            <a:lvl6pPr indent="-228600" lvl="5" marL="2743200" marR="0" rtl="0" algn="l">
              <a:lnSpc>
                <a:spcPct val="90000"/>
              </a:lnSpc>
              <a:spcBef>
                <a:spcPts val="500"/>
              </a:spcBef>
              <a:spcAft>
                <a:spcPts val="0"/>
              </a:spcAft>
              <a:buClr>
                <a:srgbClr val="888E98"/>
              </a:buClr>
              <a:buSzPts val="1600"/>
              <a:buFont typeface="Arial"/>
              <a:buNone/>
              <a:defRPr b="0" i="0" sz="1600" u="none" cap="none" strike="noStrike">
                <a:solidFill>
                  <a:srgbClr val="888E98"/>
                </a:solidFill>
                <a:latin typeface="Century Gothic"/>
                <a:ea typeface="Century Gothic"/>
                <a:cs typeface="Century Gothic"/>
                <a:sym typeface="Century Gothic"/>
              </a:defRPr>
            </a:lvl6pPr>
            <a:lvl7pPr indent="-228600" lvl="6" marL="3200400" marR="0" rtl="0" algn="l">
              <a:lnSpc>
                <a:spcPct val="90000"/>
              </a:lnSpc>
              <a:spcBef>
                <a:spcPts val="500"/>
              </a:spcBef>
              <a:spcAft>
                <a:spcPts val="0"/>
              </a:spcAft>
              <a:buClr>
                <a:srgbClr val="888E98"/>
              </a:buClr>
              <a:buSzPts val="1600"/>
              <a:buFont typeface="Arial"/>
              <a:buNone/>
              <a:defRPr b="0" i="0" sz="1600" u="none" cap="none" strike="noStrike">
                <a:solidFill>
                  <a:srgbClr val="888E98"/>
                </a:solidFill>
                <a:latin typeface="Century Gothic"/>
                <a:ea typeface="Century Gothic"/>
                <a:cs typeface="Century Gothic"/>
                <a:sym typeface="Century Gothic"/>
              </a:defRPr>
            </a:lvl7pPr>
            <a:lvl8pPr indent="-228600" lvl="7" marL="3657600" marR="0" rtl="0" algn="l">
              <a:lnSpc>
                <a:spcPct val="90000"/>
              </a:lnSpc>
              <a:spcBef>
                <a:spcPts val="500"/>
              </a:spcBef>
              <a:spcAft>
                <a:spcPts val="0"/>
              </a:spcAft>
              <a:buClr>
                <a:srgbClr val="888E98"/>
              </a:buClr>
              <a:buSzPts val="1600"/>
              <a:buFont typeface="Arial"/>
              <a:buNone/>
              <a:defRPr b="0" i="0" sz="1600" u="none" cap="none" strike="noStrike">
                <a:solidFill>
                  <a:srgbClr val="888E98"/>
                </a:solidFill>
                <a:latin typeface="Century Gothic"/>
                <a:ea typeface="Century Gothic"/>
                <a:cs typeface="Century Gothic"/>
                <a:sym typeface="Century Gothic"/>
              </a:defRPr>
            </a:lvl8pPr>
            <a:lvl9pPr indent="-228600" lvl="8" marL="4114800" marR="0" rtl="0" algn="l">
              <a:lnSpc>
                <a:spcPct val="90000"/>
              </a:lnSpc>
              <a:spcBef>
                <a:spcPts val="500"/>
              </a:spcBef>
              <a:spcAft>
                <a:spcPts val="0"/>
              </a:spcAft>
              <a:buClr>
                <a:srgbClr val="888E98"/>
              </a:buClr>
              <a:buSzPts val="1600"/>
              <a:buFont typeface="Arial"/>
              <a:buNone/>
              <a:defRPr b="0" i="0" sz="1600" u="none" cap="none" strike="noStrike">
                <a:solidFill>
                  <a:srgbClr val="888E98"/>
                </a:solidFill>
                <a:latin typeface="Century Gothic"/>
                <a:ea typeface="Century Gothic"/>
                <a:cs typeface="Century Gothic"/>
                <a:sym typeface="Century Gothic"/>
              </a:defRPr>
            </a:lvl9pPr>
          </a:lstStyle>
          <a:p/>
        </p:txBody>
      </p:sp>
      <p:pic>
        <p:nvPicPr>
          <p:cNvPr descr="CrownWhite.png" id="197" name="Google Shape;197;p29"/>
          <p:cNvPicPr preferRelativeResize="0"/>
          <p:nvPr/>
        </p:nvPicPr>
        <p:blipFill rotWithShape="1">
          <a:blip r:embed="rId2">
            <a:alphaModFix/>
          </a:blip>
          <a:srcRect b="0" l="0" r="0" t="0"/>
          <a:stretch/>
        </p:blipFill>
        <p:spPr>
          <a:xfrm>
            <a:off x="11613757" y="141271"/>
            <a:ext cx="434664" cy="340180"/>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Divider, Photo - Blue" showMasterSp="0">
  <p:cSld name="Section Divider, Photo - Blue">
    <p:spTree>
      <p:nvGrpSpPr>
        <p:cNvPr id="198" name="Shape 198"/>
        <p:cNvGrpSpPr/>
        <p:nvPr/>
      </p:nvGrpSpPr>
      <p:grpSpPr>
        <a:xfrm>
          <a:off x="0" y="0"/>
          <a:ext cx="0" cy="0"/>
          <a:chOff x="0" y="0"/>
          <a:chExt cx="0" cy="0"/>
        </a:xfrm>
      </p:grpSpPr>
      <p:sp>
        <p:nvSpPr>
          <p:cNvPr id="199" name="Google Shape;199;p30"/>
          <p:cNvSpPr/>
          <p:nvPr/>
        </p:nvSpPr>
        <p:spPr>
          <a:xfrm flipH="1">
            <a:off x="10270066" y="10161"/>
            <a:ext cx="1921930" cy="6858000"/>
          </a:xfrm>
          <a:prstGeom prst="rtTriangl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200" name="Google Shape;200;p30"/>
          <p:cNvSpPr/>
          <p:nvPr/>
        </p:nvSpPr>
        <p:spPr>
          <a:xfrm>
            <a:off x="8094133" y="-17221"/>
            <a:ext cx="4121813" cy="6878322"/>
          </a:xfrm>
          <a:custGeom>
            <a:rect b="b" l="l" r="r" t="t"/>
            <a:pathLst>
              <a:path extrusionOk="0" h="120000" w="120000">
                <a:moveTo>
                  <a:pt x="0" y="152"/>
                </a:moveTo>
                <a:lnTo>
                  <a:pt x="120000" y="0"/>
                </a:lnTo>
                <a:lnTo>
                  <a:pt x="119408" y="119999"/>
                </a:lnTo>
                <a:lnTo>
                  <a:pt x="109187" y="120000"/>
                </a:lnTo>
                <a:lnTo>
                  <a:pt x="0" y="152"/>
                </a:lnTo>
                <a:close/>
              </a:path>
            </a:pathLst>
          </a:cu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201" name="Google Shape;201;p30"/>
          <p:cNvSpPr txBox="1"/>
          <p:nvPr>
            <p:ph type="title"/>
          </p:nvPr>
        </p:nvSpPr>
        <p:spPr>
          <a:xfrm>
            <a:off x="557561" y="3886200"/>
            <a:ext cx="6952372" cy="1403300"/>
          </a:xfrm>
          <a:prstGeom prst="rect">
            <a:avLst/>
          </a:prstGeom>
          <a:noFill/>
          <a:ln>
            <a:noFill/>
          </a:ln>
        </p:spPr>
        <p:txBody>
          <a:bodyPr anchorCtr="0" anchor="ctr" bIns="91425" lIns="91425" spcFirstLastPara="1" rIns="91425" wrap="square" tIns="91425"/>
          <a:lstStyle>
            <a:lvl1pPr indent="0" lvl="0" marL="0" marR="0" rtl="0" algn="l">
              <a:lnSpc>
                <a:spcPct val="90000"/>
              </a:lnSpc>
              <a:spcBef>
                <a:spcPts val="0"/>
              </a:spcBef>
              <a:spcAft>
                <a:spcPts val="0"/>
              </a:spcAft>
              <a:buClr>
                <a:schemeClr val="dk1"/>
              </a:buClr>
              <a:buSzPts val="4800"/>
              <a:buFont typeface="Century Gothic"/>
              <a:buNone/>
              <a:defRPr b="0" i="0" sz="4800" u="none" cap="none" strike="noStrike">
                <a:solidFill>
                  <a:schemeClr val="dk1"/>
                </a:solidFill>
                <a:latin typeface="Century Gothic"/>
                <a:ea typeface="Century Gothic"/>
                <a:cs typeface="Century Gothic"/>
                <a:sym typeface="Century Gothic"/>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202" name="Google Shape;202;p30"/>
          <p:cNvSpPr txBox="1"/>
          <p:nvPr>
            <p:ph idx="1" type="body"/>
          </p:nvPr>
        </p:nvSpPr>
        <p:spPr>
          <a:xfrm>
            <a:off x="557560" y="5393267"/>
            <a:ext cx="6960840" cy="986268"/>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1000"/>
              </a:spcBef>
              <a:spcAft>
                <a:spcPts val="0"/>
              </a:spcAft>
              <a:buClr>
                <a:schemeClr val="accent1"/>
              </a:buClr>
              <a:buSzPts val="2000"/>
              <a:buFont typeface="Noto Sans Symbols"/>
              <a:buNone/>
              <a:defRPr b="0" i="0" sz="2000" u="none" cap="none" strike="noStrike">
                <a:solidFill>
                  <a:srgbClr val="7F7F7F"/>
                </a:solidFill>
                <a:latin typeface="Century Gothic"/>
                <a:ea typeface="Century Gothic"/>
                <a:cs typeface="Century Gothic"/>
                <a:sym typeface="Century Gothic"/>
              </a:defRPr>
            </a:lvl1pPr>
            <a:lvl2pPr indent="-228600" lvl="1" marL="914400" marR="0" rtl="0" algn="l">
              <a:lnSpc>
                <a:spcPct val="90000"/>
              </a:lnSpc>
              <a:spcBef>
                <a:spcPts val="500"/>
              </a:spcBef>
              <a:spcAft>
                <a:spcPts val="0"/>
              </a:spcAft>
              <a:buClr>
                <a:schemeClr val="accent1"/>
              </a:buClr>
              <a:buSzPts val="2000"/>
              <a:buFont typeface="Noto Sans Symbols"/>
              <a:buNone/>
              <a:defRPr b="0" i="0" sz="2000" u="none" cap="none" strike="noStrike">
                <a:solidFill>
                  <a:srgbClr val="888E98"/>
                </a:solidFill>
                <a:latin typeface="Century Gothic"/>
                <a:ea typeface="Century Gothic"/>
                <a:cs typeface="Century Gothic"/>
                <a:sym typeface="Century Gothic"/>
              </a:defRPr>
            </a:lvl2pPr>
            <a:lvl3pPr indent="-228600" lvl="2" marL="1371600" marR="0" rtl="0" algn="l">
              <a:lnSpc>
                <a:spcPct val="90000"/>
              </a:lnSpc>
              <a:spcBef>
                <a:spcPts val="500"/>
              </a:spcBef>
              <a:spcAft>
                <a:spcPts val="0"/>
              </a:spcAft>
              <a:buClr>
                <a:schemeClr val="accent1"/>
              </a:buClr>
              <a:buSzPts val="1800"/>
              <a:buFont typeface="Noto Sans Symbols"/>
              <a:buNone/>
              <a:defRPr b="0" i="0" sz="1800" u="none" cap="none" strike="noStrike">
                <a:solidFill>
                  <a:srgbClr val="888E98"/>
                </a:solidFill>
                <a:latin typeface="Century Gothic"/>
                <a:ea typeface="Century Gothic"/>
                <a:cs typeface="Century Gothic"/>
                <a:sym typeface="Century Gothic"/>
              </a:defRPr>
            </a:lvl3pPr>
            <a:lvl4pPr indent="-228600" lvl="3" marL="1828800" marR="0" rtl="0" algn="l">
              <a:lnSpc>
                <a:spcPct val="90000"/>
              </a:lnSpc>
              <a:spcBef>
                <a:spcPts val="500"/>
              </a:spcBef>
              <a:spcAft>
                <a:spcPts val="0"/>
              </a:spcAft>
              <a:buClr>
                <a:schemeClr val="accent1"/>
              </a:buClr>
              <a:buSzPts val="1600"/>
              <a:buFont typeface="Noto Sans Symbols"/>
              <a:buNone/>
              <a:defRPr b="0" i="0" sz="1600" u="none" cap="none" strike="noStrike">
                <a:solidFill>
                  <a:srgbClr val="888E98"/>
                </a:solidFill>
                <a:latin typeface="Century Gothic"/>
                <a:ea typeface="Century Gothic"/>
                <a:cs typeface="Century Gothic"/>
                <a:sym typeface="Century Gothic"/>
              </a:defRPr>
            </a:lvl4pPr>
            <a:lvl5pPr indent="-228600" lvl="4" marL="2286000" marR="0" rtl="0" algn="l">
              <a:lnSpc>
                <a:spcPct val="90000"/>
              </a:lnSpc>
              <a:spcBef>
                <a:spcPts val="500"/>
              </a:spcBef>
              <a:spcAft>
                <a:spcPts val="0"/>
              </a:spcAft>
              <a:buClr>
                <a:schemeClr val="accent1"/>
              </a:buClr>
              <a:buSzPts val="1600"/>
              <a:buFont typeface="Noto Sans Symbols"/>
              <a:buNone/>
              <a:defRPr b="0" i="0" sz="1600" u="none" cap="none" strike="noStrike">
                <a:solidFill>
                  <a:srgbClr val="888E98"/>
                </a:solidFill>
                <a:latin typeface="Century Gothic"/>
                <a:ea typeface="Century Gothic"/>
                <a:cs typeface="Century Gothic"/>
                <a:sym typeface="Century Gothic"/>
              </a:defRPr>
            </a:lvl5pPr>
            <a:lvl6pPr indent="-228600" lvl="5" marL="2743200" marR="0" rtl="0" algn="l">
              <a:lnSpc>
                <a:spcPct val="90000"/>
              </a:lnSpc>
              <a:spcBef>
                <a:spcPts val="500"/>
              </a:spcBef>
              <a:spcAft>
                <a:spcPts val="0"/>
              </a:spcAft>
              <a:buClr>
                <a:srgbClr val="888E98"/>
              </a:buClr>
              <a:buSzPts val="1600"/>
              <a:buFont typeface="Arial"/>
              <a:buNone/>
              <a:defRPr b="0" i="0" sz="1600" u="none" cap="none" strike="noStrike">
                <a:solidFill>
                  <a:srgbClr val="888E98"/>
                </a:solidFill>
                <a:latin typeface="Century Gothic"/>
                <a:ea typeface="Century Gothic"/>
                <a:cs typeface="Century Gothic"/>
                <a:sym typeface="Century Gothic"/>
              </a:defRPr>
            </a:lvl6pPr>
            <a:lvl7pPr indent="-228600" lvl="6" marL="3200400" marR="0" rtl="0" algn="l">
              <a:lnSpc>
                <a:spcPct val="90000"/>
              </a:lnSpc>
              <a:spcBef>
                <a:spcPts val="500"/>
              </a:spcBef>
              <a:spcAft>
                <a:spcPts val="0"/>
              </a:spcAft>
              <a:buClr>
                <a:srgbClr val="888E98"/>
              </a:buClr>
              <a:buSzPts val="1600"/>
              <a:buFont typeface="Arial"/>
              <a:buNone/>
              <a:defRPr b="0" i="0" sz="1600" u="none" cap="none" strike="noStrike">
                <a:solidFill>
                  <a:srgbClr val="888E98"/>
                </a:solidFill>
                <a:latin typeface="Century Gothic"/>
                <a:ea typeface="Century Gothic"/>
                <a:cs typeface="Century Gothic"/>
                <a:sym typeface="Century Gothic"/>
              </a:defRPr>
            </a:lvl7pPr>
            <a:lvl8pPr indent="-228600" lvl="7" marL="3657600" marR="0" rtl="0" algn="l">
              <a:lnSpc>
                <a:spcPct val="90000"/>
              </a:lnSpc>
              <a:spcBef>
                <a:spcPts val="500"/>
              </a:spcBef>
              <a:spcAft>
                <a:spcPts val="0"/>
              </a:spcAft>
              <a:buClr>
                <a:srgbClr val="888E98"/>
              </a:buClr>
              <a:buSzPts val="1600"/>
              <a:buFont typeface="Arial"/>
              <a:buNone/>
              <a:defRPr b="0" i="0" sz="1600" u="none" cap="none" strike="noStrike">
                <a:solidFill>
                  <a:srgbClr val="888E98"/>
                </a:solidFill>
                <a:latin typeface="Century Gothic"/>
                <a:ea typeface="Century Gothic"/>
                <a:cs typeface="Century Gothic"/>
                <a:sym typeface="Century Gothic"/>
              </a:defRPr>
            </a:lvl8pPr>
            <a:lvl9pPr indent="-228600" lvl="8" marL="4114800" marR="0" rtl="0" algn="l">
              <a:lnSpc>
                <a:spcPct val="90000"/>
              </a:lnSpc>
              <a:spcBef>
                <a:spcPts val="500"/>
              </a:spcBef>
              <a:spcAft>
                <a:spcPts val="0"/>
              </a:spcAft>
              <a:buClr>
                <a:srgbClr val="888E98"/>
              </a:buClr>
              <a:buSzPts val="1600"/>
              <a:buFont typeface="Arial"/>
              <a:buNone/>
              <a:defRPr b="0" i="0" sz="1600" u="none" cap="none" strike="noStrike">
                <a:solidFill>
                  <a:srgbClr val="888E98"/>
                </a:solidFill>
                <a:latin typeface="Century Gothic"/>
                <a:ea typeface="Century Gothic"/>
                <a:cs typeface="Century Gothic"/>
                <a:sym typeface="Century Gothic"/>
              </a:defRPr>
            </a:lvl9pPr>
          </a:lstStyle>
          <a:p/>
        </p:txBody>
      </p:sp>
      <p:sp>
        <p:nvSpPr>
          <p:cNvPr id="203" name="Google Shape;203;p30"/>
          <p:cNvSpPr/>
          <p:nvPr>
            <p:ph idx="2" type="pic"/>
          </p:nvPr>
        </p:nvSpPr>
        <p:spPr>
          <a:xfrm>
            <a:off x="550863" y="355600"/>
            <a:ext cx="6959600" cy="3268663"/>
          </a:xfrm>
          <a:prstGeom prst="rect">
            <a:avLst/>
          </a:prstGeom>
          <a:noFill/>
          <a:ln>
            <a:noFill/>
          </a:ln>
        </p:spPr>
        <p:txBody>
          <a:bodyPr anchorCtr="0" anchor="t" bIns="91425" lIns="91425" spcFirstLastPara="1" rIns="91425" wrap="square" tIns="91425"/>
          <a:lstStyle>
            <a:lvl1pPr indent="-342900" lvl="0" marL="342900" marR="0" rtl="0" algn="l">
              <a:lnSpc>
                <a:spcPct val="90000"/>
              </a:lnSpc>
              <a:spcBef>
                <a:spcPts val="1000"/>
              </a:spcBef>
              <a:spcAft>
                <a:spcPts val="0"/>
              </a:spcAft>
              <a:buClr>
                <a:schemeClr val="accent1"/>
              </a:buClr>
              <a:buSzPts val="2000"/>
              <a:buFont typeface="Noto Sans Symbols"/>
              <a:buChar char="▪"/>
              <a:defRPr b="0" i="0" sz="2000" u="none" cap="none" strike="noStrike">
                <a:solidFill>
                  <a:srgbClr val="7F7F7F"/>
                </a:solidFill>
                <a:latin typeface="Century Gothic"/>
                <a:ea typeface="Century Gothic"/>
                <a:cs typeface="Century Gothic"/>
                <a:sym typeface="Century Gothic"/>
              </a:defRPr>
            </a:lvl1pPr>
            <a:lvl2pPr indent="-228600" lvl="1" marL="685800" marR="0" rtl="0" algn="l">
              <a:lnSpc>
                <a:spcPct val="90000"/>
              </a:lnSpc>
              <a:spcBef>
                <a:spcPts val="500"/>
              </a:spcBef>
              <a:spcAft>
                <a:spcPts val="0"/>
              </a:spcAft>
              <a:buClr>
                <a:schemeClr val="accent1"/>
              </a:buClr>
              <a:buSzPts val="1800"/>
              <a:buFont typeface="Noto Sans Symbols"/>
              <a:buChar char="▪"/>
              <a:defRPr b="0" i="0" sz="1800" u="none" cap="none" strike="noStrike">
                <a:solidFill>
                  <a:srgbClr val="7F7F7F"/>
                </a:solidFill>
                <a:latin typeface="Century Gothic"/>
                <a:ea typeface="Century Gothic"/>
                <a:cs typeface="Century Gothic"/>
                <a:sym typeface="Century Gothic"/>
              </a:defRPr>
            </a:lvl2pPr>
            <a:lvl3pPr indent="-228600" lvl="2" marL="1143000" marR="0" rtl="0" algn="l">
              <a:lnSpc>
                <a:spcPct val="90000"/>
              </a:lnSpc>
              <a:spcBef>
                <a:spcPts val="500"/>
              </a:spcBef>
              <a:spcAft>
                <a:spcPts val="0"/>
              </a:spcAft>
              <a:buClr>
                <a:schemeClr val="accent1"/>
              </a:buClr>
              <a:buSzPts val="1600"/>
              <a:buFont typeface="Noto Sans Symbols"/>
              <a:buChar char="▪"/>
              <a:defRPr b="0" i="0" sz="1600" u="none" cap="none" strike="noStrike">
                <a:solidFill>
                  <a:srgbClr val="7F7F7F"/>
                </a:solidFill>
                <a:latin typeface="Century Gothic"/>
                <a:ea typeface="Century Gothic"/>
                <a:cs typeface="Century Gothic"/>
                <a:sym typeface="Century Gothic"/>
              </a:defRPr>
            </a:lvl3pPr>
            <a:lvl4pPr indent="-228600" lvl="3" marL="16002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4pPr>
            <a:lvl5pPr indent="-228600" lvl="4" marL="20574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5pPr>
            <a:lvl6pPr indent="-228600" lvl="5" marL="2514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228600" lvl="6" marL="2971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228600" lvl="7" marL="3429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228600" lvl="8" marL="3886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pic>
        <p:nvPicPr>
          <p:cNvPr descr="CrownWhite.png" id="204" name="Google Shape;204;p30"/>
          <p:cNvPicPr preferRelativeResize="0"/>
          <p:nvPr/>
        </p:nvPicPr>
        <p:blipFill rotWithShape="1">
          <a:blip r:embed="rId2">
            <a:alphaModFix/>
          </a:blip>
          <a:srcRect b="0" l="0" r="0" t="0"/>
          <a:stretch/>
        </p:blipFill>
        <p:spPr>
          <a:xfrm>
            <a:off x="11613757" y="141271"/>
            <a:ext cx="434664" cy="34018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ver C" showMasterSp="0">
  <p:cSld name="Cover C">
    <p:spTree>
      <p:nvGrpSpPr>
        <p:cNvPr id="31" name="Shape 31"/>
        <p:cNvGrpSpPr/>
        <p:nvPr/>
      </p:nvGrpSpPr>
      <p:grpSpPr>
        <a:xfrm>
          <a:off x="0" y="0"/>
          <a:ext cx="0" cy="0"/>
          <a:chOff x="0" y="0"/>
          <a:chExt cx="0" cy="0"/>
        </a:xfrm>
      </p:grpSpPr>
      <p:sp>
        <p:nvSpPr>
          <p:cNvPr id="32" name="Google Shape;32;p4"/>
          <p:cNvSpPr/>
          <p:nvPr/>
        </p:nvSpPr>
        <p:spPr>
          <a:xfrm>
            <a:off x="7747000" y="12700"/>
            <a:ext cx="2476500" cy="6858000"/>
          </a:xfrm>
          <a:custGeom>
            <a:rect b="b" l="l" r="r" t="t"/>
            <a:pathLst>
              <a:path extrusionOk="0" h="120000" w="120000">
                <a:moveTo>
                  <a:pt x="0" y="0"/>
                </a:moveTo>
                <a:lnTo>
                  <a:pt x="120000" y="120000"/>
                </a:lnTo>
                <a:lnTo>
                  <a:pt x="0" y="120000"/>
                </a:lnTo>
                <a:lnTo>
                  <a:pt x="0"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33" name="Google Shape;33;p4"/>
          <p:cNvSpPr/>
          <p:nvPr/>
        </p:nvSpPr>
        <p:spPr>
          <a:xfrm flipH="1">
            <a:off x="-815" y="-3766"/>
            <a:ext cx="11612244" cy="6870233"/>
          </a:xfrm>
          <a:custGeom>
            <a:rect b="b" l="l" r="r" t="t"/>
            <a:pathLst>
              <a:path extrusionOk="0" h="120000" w="120000">
                <a:moveTo>
                  <a:pt x="0" y="0"/>
                </a:moveTo>
                <a:lnTo>
                  <a:pt x="119991" y="54"/>
                </a:lnTo>
                <a:cubicBezTo>
                  <a:pt x="120020" y="39986"/>
                  <a:pt x="119962" y="80067"/>
                  <a:pt x="119991" y="119999"/>
                </a:cubicBezTo>
                <a:lnTo>
                  <a:pt x="34895" y="119999"/>
                </a:lnTo>
                <a:lnTo>
                  <a:pt x="0"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34" name="Google Shape;34;p4"/>
          <p:cNvSpPr txBox="1"/>
          <p:nvPr>
            <p:ph type="title"/>
          </p:nvPr>
        </p:nvSpPr>
        <p:spPr>
          <a:xfrm>
            <a:off x="757621" y="1615384"/>
            <a:ext cx="7006312" cy="1593483"/>
          </a:xfrm>
          <a:prstGeom prst="rect">
            <a:avLst/>
          </a:prstGeom>
          <a:noFill/>
          <a:ln>
            <a:noFill/>
          </a:ln>
        </p:spPr>
        <p:txBody>
          <a:bodyPr anchorCtr="0" anchor="ctr" bIns="91425" lIns="91425" spcFirstLastPara="1" rIns="91425" wrap="square" tIns="91425"/>
          <a:lstStyle>
            <a:lvl1pPr indent="0" lvl="0" marL="0" marR="0" rtl="0" algn="l">
              <a:lnSpc>
                <a:spcPct val="90000"/>
              </a:lnSpc>
              <a:spcBef>
                <a:spcPts val="0"/>
              </a:spcBef>
              <a:spcAft>
                <a:spcPts val="0"/>
              </a:spcAft>
              <a:buClr>
                <a:schemeClr val="lt1"/>
              </a:buClr>
              <a:buSzPts val="4800"/>
              <a:buFont typeface="Century Gothic"/>
              <a:buNone/>
              <a:defRPr b="1" i="0" sz="4800" u="none" cap="none" strike="noStrike">
                <a:solidFill>
                  <a:schemeClr val="lt1"/>
                </a:solidFill>
                <a:latin typeface="Century Gothic"/>
                <a:ea typeface="Century Gothic"/>
                <a:cs typeface="Century Gothic"/>
                <a:sym typeface="Century Gothic"/>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35" name="Google Shape;35;p4"/>
          <p:cNvSpPr txBox="1"/>
          <p:nvPr>
            <p:ph idx="1" type="body"/>
          </p:nvPr>
        </p:nvSpPr>
        <p:spPr>
          <a:xfrm>
            <a:off x="757621" y="4450841"/>
            <a:ext cx="6938579" cy="935421"/>
          </a:xfrm>
          <a:prstGeom prst="rect">
            <a:avLst/>
          </a:prstGeom>
          <a:noFill/>
          <a:ln>
            <a:noFill/>
          </a:ln>
        </p:spPr>
        <p:txBody>
          <a:bodyPr anchorCtr="0" anchor="t" bIns="91425" lIns="91425" spcFirstLastPara="1" rIns="91425" wrap="square" tIns="91425"/>
          <a:lstStyle>
            <a:lvl1pPr indent="-368300" lvl="0" marL="457200" marR="0" rtl="0" algn="l">
              <a:lnSpc>
                <a:spcPct val="90000"/>
              </a:lnSpc>
              <a:spcBef>
                <a:spcPts val="1000"/>
              </a:spcBef>
              <a:spcAft>
                <a:spcPts val="0"/>
              </a:spcAft>
              <a:buClr>
                <a:schemeClr val="accent1"/>
              </a:buClr>
              <a:buSzPts val="2200"/>
              <a:buFont typeface="Noto Sans Symbols"/>
              <a:buChar char="▪"/>
              <a:defRPr b="0" i="0" sz="2200" u="none" cap="none" strike="noStrike">
                <a:solidFill>
                  <a:schemeClr val="lt1"/>
                </a:solidFill>
                <a:latin typeface="Century Gothic"/>
                <a:ea typeface="Century Gothic"/>
                <a:cs typeface="Century Gothic"/>
                <a:sym typeface="Century Gothic"/>
              </a:defRPr>
            </a:lvl1pPr>
            <a:lvl2pPr indent="-342900" lvl="1" marL="914400" marR="0" rtl="0" algn="l">
              <a:lnSpc>
                <a:spcPct val="90000"/>
              </a:lnSpc>
              <a:spcBef>
                <a:spcPts val="500"/>
              </a:spcBef>
              <a:spcAft>
                <a:spcPts val="0"/>
              </a:spcAft>
              <a:buClr>
                <a:schemeClr val="accent1"/>
              </a:buClr>
              <a:buSzPts val="1800"/>
              <a:buFont typeface="Noto Sans Symbols"/>
              <a:buChar char="▪"/>
              <a:defRPr b="0" i="0" sz="1800" u="none" cap="none" strike="noStrike">
                <a:solidFill>
                  <a:srgbClr val="7F7F7F"/>
                </a:solidFill>
                <a:latin typeface="Century Gothic"/>
                <a:ea typeface="Century Gothic"/>
                <a:cs typeface="Century Gothic"/>
                <a:sym typeface="Century Gothic"/>
              </a:defRPr>
            </a:lvl2pPr>
            <a:lvl3pPr indent="-330200" lvl="2" marL="1371600" marR="0" rtl="0" algn="l">
              <a:lnSpc>
                <a:spcPct val="90000"/>
              </a:lnSpc>
              <a:spcBef>
                <a:spcPts val="500"/>
              </a:spcBef>
              <a:spcAft>
                <a:spcPts val="0"/>
              </a:spcAft>
              <a:buClr>
                <a:schemeClr val="accent1"/>
              </a:buClr>
              <a:buSzPts val="1600"/>
              <a:buFont typeface="Noto Sans Symbols"/>
              <a:buChar char="▪"/>
              <a:defRPr b="0" i="0" sz="1600" u="none" cap="none" strike="noStrike">
                <a:solidFill>
                  <a:srgbClr val="7F7F7F"/>
                </a:solidFill>
                <a:latin typeface="Century Gothic"/>
                <a:ea typeface="Century Gothic"/>
                <a:cs typeface="Century Gothic"/>
                <a:sym typeface="Century Gothic"/>
              </a:defRPr>
            </a:lvl3pPr>
            <a:lvl4pPr indent="-317500" lvl="3" marL="18288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4pPr>
            <a:lvl5pPr indent="-317500" lvl="4" marL="22860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pic>
        <p:nvPicPr>
          <p:cNvPr descr="ODU_sig_REV-01.eps" id="36" name="Google Shape;36;p4"/>
          <p:cNvPicPr preferRelativeResize="0"/>
          <p:nvPr/>
        </p:nvPicPr>
        <p:blipFill rotWithShape="1">
          <a:blip r:embed="rId2">
            <a:alphaModFix/>
          </a:blip>
          <a:srcRect b="0" l="0" r="0" t="0"/>
          <a:stretch/>
        </p:blipFill>
        <p:spPr>
          <a:xfrm>
            <a:off x="757621" y="471245"/>
            <a:ext cx="1805828" cy="766514"/>
          </a:xfrm>
          <a:prstGeom prst="rect">
            <a:avLst/>
          </a:prstGeom>
          <a:noFill/>
          <a:ln>
            <a:noFill/>
          </a:ln>
        </p:spPr>
      </p:pic>
      <p:sp>
        <p:nvSpPr>
          <p:cNvPr id="37" name="Google Shape;37;p4"/>
          <p:cNvSpPr txBox="1"/>
          <p:nvPr>
            <p:ph idx="2" type="body"/>
          </p:nvPr>
        </p:nvSpPr>
        <p:spPr>
          <a:xfrm>
            <a:off x="757620" y="5472335"/>
            <a:ext cx="6938577" cy="430926"/>
          </a:xfrm>
          <a:prstGeom prst="rect">
            <a:avLst/>
          </a:prstGeom>
          <a:noFill/>
          <a:ln>
            <a:noFill/>
          </a:ln>
        </p:spPr>
        <p:txBody>
          <a:bodyPr anchorCtr="0" anchor="t" bIns="91425" lIns="91425" spcFirstLastPara="1" rIns="91425" wrap="square" tIns="91425"/>
          <a:lstStyle>
            <a:lvl1pPr indent="-330200" lvl="0" marL="457200" marR="0" rtl="0" algn="l">
              <a:lnSpc>
                <a:spcPct val="90000"/>
              </a:lnSpc>
              <a:spcBef>
                <a:spcPts val="1000"/>
              </a:spcBef>
              <a:spcAft>
                <a:spcPts val="0"/>
              </a:spcAft>
              <a:buClr>
                <a:schemeClr val="accent1"/>
              </a:buClr>
              <a:buSzPts val="1600"/>
              <a:buFont typeface="Noto Sans Symbols"/>
              <a:buChar char="▪"/>
              <a:defRPr b="0" i="0" sz="1600" u="none" cap="none" strike="noStrike">
                <a:solidFill>
                  <a:schemeClr val="lt1"/>
                </a:solidFill>
                <a:latin typeface="Century Gothic"/>
                <a:ea typeface="Century Gothic"/>
                <a:cs typeface="Century Gothic"/>
                <a:sym typeface="Century Gothic"/>
              </a:defRPr>
            </a:lvl1pPr>
            <a:lvl2pPr indent="-342900" lvl="1" marL="914400" marR="0" rtl="0" algn="l">
              <a:lnSpc>
                <a:spcPct val="90000"/>
              </a:lnSpc>
              <a:spcBef>
                <a:spcPts val="500"/>
              </a:spcBef>
              <a:spcAft>
                <a:spcPts val="0"/>
              </a:spcAft>
              <a:buClr>
                <a:schemeClr val="accent1"/>
              </a:buClr>
              <a:buSzPts val="1800"/>
              <a:buFont typeface="Noto Sans Symbols"/>
              <a:buChar char="▪"/>
              <a:defRPr b="0" i="0" sz="1800" u="none" cap="none" strike="noStrike">
                <a:solidFill>
                  <a:srgbClr val="7F7F7F"/>
                </a:solidFill>
                <a:latin typeface="Century Gothic"/>
                <a:ea typeface="Century Gothic"/>
                <a:cs typeface="Century Gothic"/>
                <a:sym typeface="Century Gothic"/>
              </a:defRPr>
            </a:lvl2pPr>
            <a:lvl3pPr indent="-330200" lvl="2" marL="1371600" marR="0" rtl="0" algn="l">
              <a:lnSpc>
                <a:spcPct val="90000"/>
              </a:lnSpc>
              <a:spcBef>
                <a:spcPts val="500"/>
              </a:spcBef>
              <a:spcAft>
                <a:spcPts val="0"/>
              </a:spcAft>
              <a:buClr>
                <a:schemeClr val="accent1"/>
              </a:buClr>
              <a:buSzPts val="1600"/>
              <a:buFont typeface="Noto Sans Symbols"/>
              <a:buChar char="▪"/>
              <a:defRPr b="0" i="0" sz="1600" u="none" cap="none" strike="noStrike">
                <a:solidFill>
                  <a:srgbClr val="7F7F7F"/>
                </a:solidFill>
                <a:latin typeface="Century Gothic"/>
                <a:ea typeface="Century Gothic"/>
                <a:cs typeface="Century Gothic"/>
                <a:sym typeface="Century Gothic"/>
              </a:defRPr>
            </a:lvl3pPr>
            <a:lvl4pPr indent="-317500" lvl="3" marL="18288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4pPr>
            <a:lvl5pPr indent="-317500" lvl="4" marL="22860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Divider, Photo - Aqua" showMasterSp="0">
  <p:cSld name="Section Divider, Photo - Aqua">
    <p:spTree>
      <p:nvGrpSpPr>
        <p:cNvPr id="205" name="Shape 205"/>
        <p:cNvGrpSpPr/>
        <p:nvPr/>
      </p:nvGrpSpPr>
      <p:grpSpPr>
        <a:xfrm>
          <a:off x="0" y="0"/>
          <a:ext cx="0" cy="0"/>
          <a:chOff x="0" y="0"/>
          <a:chExt cx="0" cy="0"/>
        </a:xfrm>
      </p:grpSpPr>
      <p:sp>
        <p:nvSpPr>
          <p:cNvPr id="206" name="Google Shape;206;p31"/>
          <p:cNvSpPr/>
          <p:nvPr/>
        </p:nvSpPr>
        <p:spPr>
          <a:xfrm flipH="1">
            <a:off x="10270066" y="10161"/>
            <a:ext cx="1921930" cy="6858000"/>
          </a:xfrm>
          <a:prstGeom prst="rtTriangle">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207" name="Google Shape;207;p31"/>
          <p:cNvSpPr/>
          <p:nvPr/>
        </p:nvSpPr>
        <p:spPr>
          <a:xfrm>
            <a:off x="8094133" y="-17221"/>
            <a:ext cx="4121813" cy="6878322"/>
          </a:xfrm>
          <a:custGeom>
            <a:rect b="b" l="l" r="r" t="t"/>
            <a:pathLst>
              <a:path extrusionOk="0" h="120000" w="120000">
                <a:moveTo>
                  <a:pt x="0" y="152"/>
                </a:moveTo>
                <a:lnTo>
                  <a:pt x="120000" y="0"/>
                </a:lnTo>
                <a:lnTo>
                  <a:pt x="119408" y="119999"/>
                </a:lnTo>
                <a:lnTo>
                  <a:pt x="109187" y="120000"/>
                </a:lnTo>
                <a:lnTo>
                  <a:pt x="0" y="152"/>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208" name="Google Shape;208;p31"/>
          <p:cNvSpPr txBox="1"/>
          <p:nvPr>
            <p:ph type="title"/>
          </p:nvPr>
        </p:nvSpPr>
        <p:spPr>
          <a:xfrm>
            <a:off x="557561" y="3886200"/>
            <a:ext cx="6952372" cy="1403300"/>
          </a:xfrm>
          <a:prstGeom prst="rect">
            <a:avLst/>
          </a:prstGeom>
          <a:noFill/>
          <a:ln>
            <a:noFill/>
          </a:ln>
        </p:spPr>
        <p:txBody>
          <a:bodyPr anchorCtr="0" anchor="ctr" bIns="91425" lIns="91425" spcFirstLastPara="1" rIns="91425" wrap="square" tIns="91425"/>
          <a:lstStyle>
            <a:lvl1pPr indent="0" lvl="0" marL="0" marR="0" rtl="0" algn="l">
              <a:lnSpc>
                <a:spcPct val="90000"/>
              </a:lnSpc>
              <a:spcBef>
                <a:spcPts val="0"/>
              </a:spcBef>
              <a:spcAft>
                <a:spcPts val="0"/>
              </a:spcAft>
              <a:buClr>
                <a:schemeClr val="dk1"/>
              </a:buClr>
              <a:buSzPts val="4800"/>
              <a:buFont typeface="Century Gothic"/>
              <a:buNone/>
              <a:defRPr b="0" i="0" sz="4800" u="none" cap="none" strike="noStrike">
                <a:solidFill>
                  <a:schemeClr val="dk1"/>
                </a:solidFill>
                <a:latin typeface="Century Gothic"/>
                <a:ea typeface="Century Gothic"/>
                <a:cs typeface="Century Gothic"/>
                <a:sym typeface="Century Gothic"/>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209" name="Google Shape;209;p31"/>
          <p:cNvSpPr txBox="1"/>
          <p:nvPr>
            <p:ph idx="1" type="body"/>
          </p:nvPr>
        </p:nvSpPr>
        <p:spPr>
          <a:xfrm>
            <a:off x="557560" y="5393267"/>
            <a:ext cx="6960840" cy="986268"/>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1000"/>
              </a:spcBef>
              <a:spcAft>
                <a:spcPts val="0"/>
              </a:spcAft>
              <a:buClr>
                <a:schemeClr val="accent1"/>
              </a:buClr>
              <a:buSzPts val="2000"/>
              <a:buFont typeface="Noto Sans Symbols"/>
              <a:buNone/>
              <a:defRPr b="0" i="0" sz="2000" u="none" cap="none" strike="noStrike">
                <a:solidFill>
                  <a:srgbClr val="7F7F7F"/>
                </a:solidFill>
                <a:latin typeface="Century Gothic"/>
                <a:ea typeface="Century Gothic"/>
                <a:cs typeface="Century Gothic"/>
                <a:sym typeface="Century Gothic"/>
              </a:defRPr>
            </a:lvl1pPr>
            <a:lvl2pPr indent="-228600" lvl="1" marL="914400" marR="0" rtl="0" algn="l">
              <a:lnSpc>
                <a:spcPct val="90000"/>
              </a:lnSpc>
              <a:spcBef>
                <a:spcPts val="500"/>
              </a:spcBef>
              <a:spcAft>
                <a:spcPts val="0"/>
              </a:spcAft>
              <a:buClr>
                <a:schemeClr val="accent1"/>
              </a:buClr>
              <a:buSzPts val="2000"/>
              <a:buFont typeface="Noto Sans Symbols"/>
              <a:buNone/>
              <a:defRPr b="0" i="0" sz="2000" u="none" cap="none" strike="noStrike">
                <a:solidFill>
                  <a:srgbClr val="888E98"/>
                </a:solidFill>
                <a:latin typeface="Century Gothic"/>
                <a:ea typeface="Century Gothic"/>
                <a:cs typeface="Century Gothic"/>
                <a:sym typeface="Century Gothic"/>
              </a:defRPr>
            </a:lvl2pPr>
            <a:lvl3pPr indent="-228600" lvl="2" marL="1371600" marR="0" rtl="0" algn="l">
              <a:lnSpc>
                <a:spcPct val="90000"/>
              </a:lnSpc>
              <a:spcBef>
                <a:spcPts val="500"/>
              </a:spcBef>
              <a:spcAft>
                <a:spcPts val="0"/>
              </a:spcAft>
              <a:buClr>
                <a:schemeClr val="accent1"/>
              </a:buClr>
              <a:buSzPts val="1800"/>
              <a:buFont typeface="Noto Sans Symbols"/>
              <a:buNone/>
              <a:defRPr b="0" i="0" sz="1800" u="none" cap="none" strike="noStrike">
                <a:solidFill>
                  <a:srgbClr val="888E98"/>
                </a:solidFill>
                <a:latin typeface="Century Gothic"/>
                <a:ea typeface="Century Gothic"/>
                <a:cs typeface="Century Gothic"/>
                <a:sym typeface="Century Gothic"/>
              </a:defRPr>
            </a:lvl3pPr>
            <a:lvl4pPr indent="-228600" lvl="3" marL="1828800" marR="0" rtl="0" algn="l">
              <a:lnSpc>
                <a:spcPct val="90000"/>
              </a:lnSpc>
              <a:spcBef>
                <a:spcPts val="500"/>
              </a:spcBef>
              <a:spcAft>
                <a:spcPts val="0"/>
              </a:spcAft>
              <a:buClr>
                <a:schemeClr val="accent1"/>
              </a:buClr>
              <a:buSzPts val="1600"/>
              <a:buFont typeface="Noto Sans Symbols"/>
              <a:buNone/>
              <a:defRPr b="0" i="0" sz="1600" u="none" cap="none" strike="noStrike">
                <a:solidFill>
                  <a:srgbClr val="888E98"/>
                </a:solidFill>
                <a:latin typeface="Century Gothic"/>
                <a:ea typeface="Century Gothic"/>
                <a:cs typeface="Century Gothic"/>
                <a:sym typeface="Century Gothic"/>
              </a:defRPr>
            </a:lvl4pPr>
            <a:lvl5pPr indent="-228600" lvl="4" marL="2286000" marR="0" rtl="0" algn="l">
              <a:lnSpc>
                <a:spcPct val="90000"/>
              </a:lnSpc>
              <a:spcBef>
                <a:spcPts val="500"/>
              </a:spcBef>
              <a:spcAft>
                <a:spcPts val="0"/>
              </a:spcAft>
              <a:buClr>
                <a:schemeClr val="accent1"/>
              </a:buClr>
              <a:buSzPts val="1600"/>
              <a:buFont typeface="Noto Sans Symbols"/>
              <a:buNone/>
              <a:defRPr b="0" i="0" sz="1600" u="none" cap="none" strike="noStrike">
                <a:solidFill>
                  <a:srgbClr val="888E98"/>
                </a:solidFill>
                <a:latin typeface="Century Gothic"/>
                <a:ea typeface="Century Gothic"/>
                <a:cs typeface="Century Gothic"/>
                <a:sym typeface="Century Gothic"/>
              </a:defRPr>
            </a:lvl5pPr>
            <a:lvl6pPr indent="-228600" lvl="5" marL="2743200" marR="0" rtl="0" algn="l">
              <a:lnSpc>
                <a:spcPct val="90000"/>
              </a:lnSpc>
              <a:spcBef>
                <a:spcPts val="500"/>
              </a:spcBef>
              <a:spcAft>
                <a:spcPts val="0"/>
              </a:spcAft>
              <a:buClr>
                <a:srgbClr val="888E98"/>
              </a:buClr>
              <a:buSzPts val="1600"/>
              <a:buFont typeface="Arial"/>
              <a:buNone/>
              <a:defRPr b="0" i="0" sz="1600" u="none" cap="none" strike="noStrike">
                <a:solidFill>
                  <a:srgbClr val="888E98"/>
                </a:solidFill>
                <a:latin typeface="Century Gothic"/>
                <a:ea typeface="Century Gothic"/>
                <a:cs typeface="Century Gothic"/>
                <a:sym typeface="Century Gothic"/>
              </a:defRPr>
            </a:lvl6pPr>
            <a:lvl7pPr indent="-228600" lvl="6" marL="3200400" marR="0" rtl="0" algn="l">
              <a:lnSpc>
                <a:spcPct val="90000"/>
              </a:lnSpc>
              <a:spcBef>
                <a:spcPts val="500"/>
              </a:spcBef>
              <a:spcAft>
                <a:spcPts val="0"/>
              </a:spcAft>
              <a:buClr>
                <a:srgbClr val="888E98"/>
              </a:buClr>
              <a:buSzPts val="1600"/>
              <a:buFont typeface="Arial"/>
              <a:buNone/>
              <a:defRPr b="0" i="0" sz="1600" u="none" cap="none" strike="noStrike">
                <a:solidFill>
                  <a:srgbClr val="888E98"/>
                </a:solidFill>
                <a:latin typeface="Century Gothic"/>
                <a:ea typeface="Century Gothic"/>
                <a:cs typeface="Century Gothic"/>
                <a:sym typeface="Century Gothic"/>
              </a:defRPr>
            </a:lvl7pPr>
            <a:lvl8pPr indent="-228600" lvl="7" marL="3657600" marR="0" rtl="0" algn="l">
              <a:lnSpc>
                <a:spcPct val="90000"/>
              </a:lnSpc>
              <a:spcBef>
                <a:spcPts val="500"/>
              </a:spcBef>
              <a:spcAft>
                <a:spcPts val="0"/>
              </a:spcAft>
              <a:buClr>
                <a:srgbClr val="888E98"/>
              </a:buClr>
              <a:buSzPts val="1600"/>
              <a:buFont typeface="Arial"/>
              <a:buNone/>
              <a:defRPr b="0" i="0" sz="1600" u="none" cap="none" strike="noStrike">
                <a:solidFill>
                  <a:srgbClr val="888E98"/>
                </a:solidFill>
                <a:latin typeface="Century Gothic"/>
                <a:ea typeface="Century Gothic"/>
                <a:cs typeface="Century Gothic"/>
                <a:sym typeface="Century Gothic"/>
              </a:defRPr>
            </a:lvl8pPr>
            <a:lvl9pPr indent="-228600" lvl="8" marL="4114800" marR="0" rtl="0" algn="l">
              <a:lnSpc>
                <a:spcPct val="90000"/>
              </a:lnSpc>
              <a:spcBef>
                <a:spcPts val="500"/>
              </a:spcBef>
              <a:spcAft>
                <a:spcPts val="0"/>
              </a:spcAft>
              <a:buClr>
                <a:srgbClr val="888E98"/>
              </a:buClr>
              <a:buSzPts val="1600"/>
              <a:buFont typeface="Arial"/>
              <a:buNone/>
              <a:defRPr b="0" i="0" sz="1600" u="none" cap="none" strike="noStrike">
                <a:solidFill>
                  <a:srgbClr val="888E98"/>
                </a:solidFill>
                <a:latin typeface="Century Gothic"/>
                <a:ea typeface="Century Gothic"/>
                <a:cs typeface="Century Gothic"/>
                <a:sym typeface="Century Gothic"/>
              </a:defRPr>
            </a:lvl9pPr>
          </a:lstStyle>
          <a:p/>
        </p:txBody>
      </p:sp>
      <p:sp>
        <p:nvSpPr>
          <p:cNvPr id="210" name="Google Shape;210;p31"/>
          <p:cNvSpPr/>
          <p:nvPr>
            <p:ph idx="2" type="pic"/>
          </p:nvPr>
        </p:nvSpPr>
        <p:spPr>
          <a:xfrm>
            <a:off x="550863" y="355600"/>
            <a:ext cx="6959600" cy="3268663"/>
          </a:xfrm>
          <a:prstGeom prst="rect">
            <a:avLst/>
          </a:prstGeom>
          <a:noFill/>
          <a:ln>
            <a:noFill/>
          </a:ln>
        </p:spPr>
        <p:txBody>
          <a:bodyPr anchorCtr="0" anchor="t" bIns="91425" lIns="91425" spcFirstLastPara="1" rIns="91425" wrap="square" tIns="91425"/>
          <a:lstStyle>
            <a:lvl1pPr indent="-342900" lvl="0" marL="342900" marR="0" rtl="0" algn="l">
              <a:lnSpc>
                <a:spcPct val="90000"/>
              </a:lnSpc>
              <a:spcBef>
                <a:spcPts val="1000"/>
              </a:spcBef>
              <a:spcAft>
                <a:spcPts val="0"/>
              </a:spcAft>
              <a:buClr>
                <a:schemeClr val="accent1"/>
              </a:buClr>
              <a:buSzPts val="2000"/>
              <a:buFont typeface="Noto Sans Symbols"/>
              <a:buChar char="▪"/>
              <a:defRPr b="0" i="0" sz="2000" u="none" cap="none" strike="noStrike">
                <a:solidFill>
                  <a:srgbClr val="7F7F7F"/>
                </a:solidFill>
                <a:latin typeface="Century Gothic"/>
                <a:ea typeface="Century Gothic"/>
                <a:cs typeface="Century Gothic"/>
                <a:sym typeface="Century Gothic"/>
              </a:defRPr>
            </a:lvl1pPr>
            <a:lvl2pPr indent="-228600" lvl="1" marL="685800" marR="0" rtl="0" algn="l">
              <a:lnSpc>
                <a:spcPct val="90000"/>
              </a:lnSpc>
              <a:spcBef>
                <a:spcPts val="500"/>
              </a:spcBef>
              <a:spcAft>
                <a:spcPts val="0"/>
              </a:spcAft>
              <a:buClr>
                <a:schemeClr val="accent1"/>
              </a:buClr>
              <a:buSzPts val="1800"/>
              <a:buFont typeface="Noto Sans Symbols"/>
              <a:buChar char="▪"/>
              <a:defRPr b="0" i="0" sz="1800" u="none" cap="none" strike="noStrike">
                <a:solidFill>
                  <a:srgbClr val="7F7F7F"/>
                </a:solidFill>
                <a:latin typeface="Century Gothic"/>
                <a:ea typeface="Century Gothic"/>
                <a:cs typeface="Century Gothic"/>
                <a:sym typeface="Century Gothic"/>
              </a:defRPr>
            </a:lvl2pPr>
            <a:lvl3pPr indent="-228600" lvl="2" marL="1143000" marR="0" rtl="0" algn="l">
              <a:lnSpc>
                <a:spcPct val="90000"/>
              </a:lnSpc>
              <a:spcBef>
                <a:spcPts val="500"/>
              </a:spcBef>
              <a:spcAft>
                <a:spcPts val="0"/>
              </a:spcAft>
              <a:buClr>
                <a:schemeClr val="accent1"/>
              </a:buClr>
              <a:buSzPts val="1600"/>
              <a:buFont typeface="Noto Sans Symbols"/>
              <a:buChar char="▪"/>
              <a:defRPr b="0" i="0" sz="1600" u="none" cap="none" strike="noStrike">
                <a:solidFill>
                  <a:srgbClr val="7F7F7F"/>
                </a:solidFill>
                <a:latin typeface="Century Gothic"/>
                <a:ea typeface="Century Gothic"/>
                <a:cs typeface="Century Gothic"/>
                <a:sym typeface="Century Gothic"/>
              </a:defRPr>
            </a:lvl3pPr>
            <a:lvl4pPr indent="-228600" lvl="3" marL="16002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4pPr>
            <a:lvl5pPr indent="-228600" lvl="4" marL="20574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5pPr>
            <a:lvl6pPr indent="-228600" lvl="5" marL="2514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228600" lvl="6" marL="2971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228600" lvl="7" marL="3429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228600" lvl="8" marL="3886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pic>
        <p:nvPicPr>
          <p:cNvPr descr="CrownWhite.png" id="211" name="Google Shape;211;p31"/>
          <p:cNvPicPr preferRelativeResize="0"/>
          <p:nvPr/>
        </p:nvPicPr>
        <p:blipFill rotWithShape="1">
          <a:blip r:embed="rId2">
            <a:alphaModFix/>
          </a:blip>
          <a:srcRect b="0" l="0" r="0" t="0"/>
          <a:stretch/>
        </p:blipFill>
        <p:spPr>
          <a:xfrm>
            <a:off x="11613757" y="141271"/>
            <a:ext cx="434664" cy="340180"/>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Divider, Photo - Green" showMasterSp="0">
  <p:cSld name="Section Divider, Photo - Green">
    <p:spTree>
      <p:nvGrpSpPr>
        <p:cNvPr id="212" name="Shape 212"/>
        <p:cNvGrpSpPr/>
        <p:nvPr/>
      </p:nvGrpSpPr>
      <p:grpSpPr>
        <a:xfrm>
          <a:off x="0" y="0"/>
          <a:ext cx="0" cy="0"/>
          <a:chOff x="0" y="0"/>
          <a:chExt cx="0" cy="0"/>
        </a:xfrm>
      </p:grpSpPr>
      <p:sp>
        <p:nvSpPr>
          <p:cNvPr id="213" name="Google Shape;213;p32"/>
          <p:cNvSpPr/>
          <p:nvPr/>
        </p:nvSpPr>
        <p:spPr>
          <a:xfrm flipH="1">
            <a:off x="10270066" y="10161"/>
            <a:ext cx="1921930" cy="6858000"/>
          </a:xfrm>
          <a:prstGeom prst="rtTriangle">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214" name="Google Shape;214;p32"/>
          <p:cNvSpPr/>
          <p:nvPr/>
        </p:nvSpPr>
        <p:spPr>
          <a:xfrm>
            <a:off x="8094133" y="-17221"/>
            <a:ext cx="4121813" cy="6878322"/>
          </a:xfrm>
          <a:custGeom>
            <a:rect b="b" l="l" r="r" t="t"/>
            <a:pathLst>
              <a:path extrusionOk="0" h="120000" w="120000">
                <a:moveTo>
                  <a:pt x="0" y="152"/>
                </a:moveTo>
                <a:lnTo>
                  <a:pt x="120000" y="0"/>
                </a:lnTo>
                <a:lnTo>
                  <a:pt x="119408" y="119999"/>
                </a:lnTo>
                <a:lnTo>
                  <a:pt x="109187" y="120000"/>
                </a:lnTo>
                <a:lnTo>
                  <a:pt x="0" y="152"/>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215" name="Google Shape;215;p32"/>
          <p:cNvSpPr txBox="1"/>
          <p:nvPr>
            <p:ph type="title"/>
          </p:nvPr>
        </p:nvSpPr>
        <p:spPr>
          <a:xfrm>
            <a:off x="557561" y="3886200"/>
            <a:ext cx="6952372" cy="1403300"/>
          </a:xfrm>
          <a:prstGeom prst="rect">
            <a:avLst/>
          </a:prstGeom>
          <a:noFill/>
          <a:ln>
            <a:noFill/>
          </a:ln>
        </p:spPr>
        <p:txBody>
          <a:bodyPr anchorCtr="0" anchor="ctr" bIns="91425" lIns="91425" spcFirstLastPara="1" rIns="91425" wrap="square" tIns="91425"/>
          <a:lstStyle>
            <a:lvl1pPr indent="0" lvl="0" marL="0" marR="0" rtl="0" algn="l">
              <a:lnSpc>
                <a:spcPct val="90000"/>
              </a:lnSpc>
              <a:spcBef>
                <a:spcPts val="0"/>
              </a:spcBef>
              <a:spcAft>
                <a:spcPts val="0"/>
              </a:spcAft>
              <a:buClr>
                <a:schemeClr val="dk1"/>
              </a:buClr>
              <a:buSzPts val="4800"/>
              <a:buFont typeface="Century Gothic"/>
              <a:buNone/>
              <a:defRPr b="0" i="0" sz="4800" u="none" cap="none" strike="noStrike">
                <a:solidFill>
                  <a:schemeClr val="dk1"/>
                </a:solidFill>
                <a:latin typeface="Century Gothic"/>
                <a:ea typeface="Century Gothic"/>
                <a:cs typeface="Century Gothic"/>
                <a:sym typeface="Century Gothic"/>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216" name="Google Shape;216;p32"/>
          <p:cNvSpPr txBox="1"/>
          <p:nvPr>
            <p:ph idx="1" type="body"/>
          </p:nvPr>
        </p:nvSpPr>
        <p:spPr>
          <a:xfrm>
            <a:off x="557560" y="5393267"/>
            <a:ext cx="6960840" cy="986268"/>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1000"/>
              </a:spcBef>
              <a:spcAft>
                <a:spcPts val="0"/>
              </a:spcAft>
              <a:buClr>
                <a:schemeClr val="accent1"/>
              </a:buClr>
              <a:buSzPts val="2000"/>
              <a:buFont typeface="Noto Sans Symbols"/>
              <a:buNone/>
              <a:defRPr b="0" i="0" sz="2000" u="none" cap="none" strike="noStrike">
                <a:solidFill>
                  <a:srgbClr val="7F7F7F"/>
                </a:solidFill>
                <a:latin typeface="Century Gothic"/>
                <a:ea typeface="Century Gothic"/>
                <a:cs typeface="Century Gothic"/>
                <a:sym typeface="Century Gothic"/>
              </a:defRPr>
            </a:lvl1pPr>
            <a:lvl2pPr indent="-228600" lvl="1" marL="914400" marR="0" rtl="0" algn="l">
              <a:lnSpc>
                <a:spcPct val="90000"/>
              </a:lnSpc>
              <a:spcBef>
                <a:spcPts val="500"/>
              </a:spcBef>
              <a:spcAft>
                <a:spcPts val="0"/>
              </a:spcAft>
              <a:buClr>
                <a:schemeClr val="accent1"/>
              </a:buClr>
              <a:buSzPts val="2000"/>
              <a:buFont typeface="Noto Sans Symbols"/>
              <a:buNone/>
              <a:defRPr b="0" i="0" sz="2000" u="none" cap="none" strike="noStrike">
                <a:solidFill>
                  <a:srgbClr val="888E98"/>
                </a:solidFill>
                <a:latin typeface="Century Gothic"/>
                <a:ea typeface="Century Gothic"/>
                <a:cs typeface="Century Gothic"/>
                <a:sym typeface="Century Gothic"/>
              </a:defRPr>
            </a:lvl2pPr>
            <a:lvl3pPr indent="-228600" lvl="2" marL="1371600" marR="0" rtl="0" algn="l">
              <a:lnSpc>
                <a:spcPct val="90000"/>
              </a:lnSpc>
              <a:spcBef>
                <a:spcPts val="500"/>
              </a:spcBef>
              <a:spcAft>
                <a:spcPts val="0"/>
              </a:spcAft>
              <a:buClr>
                <a:schemeClr val="accent1"/>
              </a:buClr>
              <a:buSzPts val="1800"/>
              <a:buFont typeface="Noto Sans Symbols"/>
              <a:buNone/>
              <a:defRPr b="0" i="0" sz="1800" u="none" cap="none" strike="noStrike">
                <a:solidFill>
                  <a:srgbClr val="888E98"/>
                </a:solidFill>
                <a:latin typeface="Century Gothic"/>
                <a:ea typeface="Century Gothic"/>
                <a:cs typeface="Century Gothic"/>
                <a:sym typeface="Century Gothic"/>
              </a:defRPr>
            </a:lvl3pPr>
            <a:lvl4pPr indent="-228600" lvl="3" marL="1828800" marR="0" rtl="0" algn="l">
              <a:lnSpc>
                <a:spcPct val="90000"/>
              </a:lnSpc>
              <a:spcBef>
                <a:spcPts val="500"/>
              </a:spcBef>
              <a:spcAft>
                <a:spcPts val="0"/>
              </a:spcAft>
              <a:buClr>
                <a:schemeClr val="accent1"/>
              </a:buClr>
              <a:buSzPts val="1600"/>
              <a:buFont typeface="Noto Sans Symbols"/>
              <a:buNone/>
              <a:defRPr b="0" i="0" sz="1600" u="none" cap="none" strike="noStrike">
                <a:solidFill>
                  <a:srgbClr val="888E98"/>
                </a:solidFill>
                <a:latin typeface="Century Gothic"/>
                <a:ea typeface="Century Gothic"/>
                <a:cs typeface="Century Gothic"/>
                <a:sym typeface="Century Gothic"/>
              </a:defRPr>
            </a:lvl4pPr>
            <a:lvl5pPr indent="-228600" lvl="4" marL="2286000" marR="0" rtl="0" algn="l">
              <a:lnSpc>
                <a:spcPct val="90000"/>
              </a:lnSpc>
              <a:spcBef>
                <a:spcPts val="500"/>
              </a:spcBef>
              <a:spcAft>
                <a:spcPts val="0"/>
              </a:spcAft>
              <a:buClr>
                <a:schemeClr val="accent1"/>
              </a:buClr>
              <a:buSzPts val="1600"/>
              <a:buFont typeface="Noto Sans Symbols"/>
              <a:buNone/>
              <a:defRPr b="0" i="0" sz="1600" u="none" cap="none" strike="noStrike">
                <a:solidFill>
                  <a:srgbClr val="888E98"/>
                </a:solidFill>
                <a:latin typeface="Century Gothic"/>
                <a:ea typeface="Century Gothic"/>
                <a:cs typeface="Century Gothic"/>
                <a:sym typeface="Century Gothic"/>
              </a:defRPr>
            </a:lvl5pPr>
            <a:lvl6pPr indent="-228600" lvl="5" marL="2743200" marR="0" rtl="0" algn="l">
              <a:lnSpc>
                <a:spcPct val="90000"/>
              </a:lnSpc>
              <a:spcBef>
                <a:spcPts val="500"/>
              </a:spcBef>
              <a:spcAft>
                <a:spcPts val="0"/>
              </a:spcAft>
              <a:buClr>
                <a:srgbClr val="888E98"/>
              </a:buClr>
              <a:buSzPts val="1600"/>
              <a:buFont typeface="Arial"/>
              <a:buNone/>
              <a:defRPr b="0" i="0" sz="1600" u="none" cap="none" strike="noStrike">
                <a:solidFill>
                  <a:srgbClr val="888E98"/>
                </a:solidFill>
                <a:latin typeface="Century Gothic"/>
                <a:ea typeface="Century Gothic"/>
                <a:cs typeface="Century Gothic"/>
                <a:sym typeface="Century Gothic"/>
              </a:defRPr>
            </a:lvl6pPr>
            <a:lvl7pPr indent="-228600" lvl="6" marL="3200400" marR="0" rtl="0" algn="l">
              <a:lnSpc>
                <a:spcPct val="90000"/>
              </a:lnSpc>
              <a:spcBef>
                <a:spcPts val="500"/>
              </a:spcBef>
              <a:spcAft>
                <a:spcPts val="0"/>
              </a:spcAft>
              <a:buClr>
                <a:srgbClr val="888E98"/>
              </a:buClr>
              <a:buSzPts val="1600"/>
              <a:buFont typeface="Arial"/>
              <a:buNone/>
              <a:defRPr b="0" i="0" sz="1600" u="none" cap="none" strike="noStrike">
                <a:solidFill>
                  <a:srgbClr val="888E98"/>
                </a:solidFill>
                <a:latin typeface="Century Gothic"/>
                <a:ea typeface="Century Gothic"/>
                <a:cs typeface="Century Gothic"/>
                <a:sym typeface="Century Gothic"/>
              </a:defRPr>
            </a:lvl7pPr>
            <a:lvl8pPr indent="-228600" lvl="7" marL="3657600" marR="0" rtl="0" algn="l">
              <a:lnSpc>
                <a:spcPct val="90000"/>
              </a:lnSpc>
              <a:spcBef>
                <a:spcPts val="500"/>
              </a:spcBef>
              <a:spcAft>
                <a:spcPts val="0"/>
              </a:spcAft>
              <a:buClr>
                <a:srgbClr val="888E98"/>
              </a:buClr>
              <a:buSzPts val="1600"/>
              <a:buFont typeface="Arial"/>
              <a:buNone/>
              <a:defRPr b="0" i="0" sz="1600" u="none" cap="none" strike="noStrike">
                <a:solidFill>
                  <a:srgbClr val="888E98"/>
                </a:solidFill>
                <a:latin typeface="Century Gothic"/>
                <a:ea typeface="Century Gothic"/>
                <a:cs typeface="Century Gothic"/>
                <a:sym typeface="Century Gothic"/>
              </a:defRPr>
            </a:lvl8pPr>
            <a:lvl9pPr indent="-228600" lvl="8" marL="4114800" marR="0" rtl="0" algn="l">
              <a:lnSpc>
                <a:spcPct val="90000"/>
              </a:lnSpc>
              <a:spcBef>
                <a:spcPts val="500"/>
              </a:spcBef>
              <a:spcAft>
                <a:spcPts val="0"/>
              </a:spcAft>
              <a:buClr>
                <a:srgbClr val="888E98"/>
              </a:buClr>
              <a:buSzPts val="1600"/>
              <a:buFont typeface="Arial"/>
              <a:buNone/>
              <a:defRPr b="0" i="0" sz="1600" u="none" cap="none" strike="noStrike">
                <a:solidFill>
                  <a:srgbClr val="888E98"/>
                </a:solidFill>
                <a:latin typeface="Century Gothic"/>
                <a:ea typeface="Century Gothic"/>
                <a:cs typeface="Century Gothic"/>
                <a:sym typeface="Century Gothic"/>
              </a:defRPr>
            </a:lvl9pPr>
          </a:lstStyle>
          <a:p/>
        </p:txBody>
      </p:sp>
      <p:sp>
        <p:nvSpPr>
          <p:cNvPr id="217" name="Google Shape;217;p32"/>
          <p:cNvSpPr/>
          <p:nvPr>
            <p:ph idx="2" type="pic"/>
          </p:nvPr>
        </p:nvSpPr>
        <p:spPr>
          <a:xfrm>
            <a:off x="550863" y="355600"/>
            <a:ext cx="6959600" cy="3268663"/>
          </a:xfrm>
          <a:prstGeom prst="rect">
            <a:avLst/>
          </a:prstGeom>
          <a:noFill/>
          <a:ln>
            <a:noFill/>
          </a:ln>
        </p:spPr>
        <p:txBody>
          <a:bodyPr anchorCtr="0" anchor="t" bIns="91425" lIns="91425" spcFirstLastPara="1" rIns="91425" wrap="square" tIns="91425"/>
          <a:lstStyle>
            <a:lvl1pPr indent="-342900" lvl="0" marL="342900" marR="0" rtl="0" algn="l">
              <a:lnSpc>
                <a:spcPct val="90000"/>
              </a:lnSpc>
              <a:spcBef>
                <a:spcPts val="1000"/>
              </a:spcBef>
              <a:spcAft>
                <a:spcPts val="0"/>
              </a:spcAft>
              <a:buClr>
                <a:schemeClr val="accent1"/>
              </a:buClr>
              <a:buSzPts val="2000"/>
              <a:buFont typeface="Noto Sans Symbols"/>
              <a:buChar char="▪"/>
              <a:defRPr b="0" i="0" sz="2000" u="none" cap="none" strike="noStrike">
                <a:solidFill>
                  <a:srgbClr val="7F7F7F"/>
                </a:solidFill>
                <a:latin typeface="Century Gothic"/>
                <a:ea typeface="Century Gothic"/>
                <a:cs typeface="Century Gothic"/>
                <a:sym typeface="Century Gothic"/>
              </a:defRPr>
            </a:lvl1pPr>
            <a:lvl2pPr indent="-228600" lvl="1" marL="685800" marR="0" rtl="0" algn="l">
              <a:lnSpc>
                <a:spcPct val="90000"/>
              </a:lnSpc>
              <a:spcBef>
                <a:spcPts val="500"/>
              </a:spcBef>
              <a:spcAft>
                <a:spcPts val="0"/>
              </a:spcAft>
              <a:buClr>
                <a:schemeClr val="accent1"/>
              </a:buClr>
              <a:buSzPts val="1800"/>
              <a:buFont typeface="Noto Sans Symbols"/>
              <a:buChar char="▪"/>
              <a:defRPr b="0" i="0" sz="1800" u="none" cap="none" strike="noStrike">
                <a:solidFill>
                  <a:srgbClr val="7F7F7F"/>
                </a:solidFill>
                <a:latin typeface="Century Gothic"/>
                <a:ea typeface="Century Gothic"/>
                <a:cs typeface="Century Gothic"/>
                <a:sym typeface="Century Gothic"/>
              </a:defRPr>
            </a:lvl2pPr>
            <a:lvl3pPr indent="-228600" lvl="2" marL="1143000" marR="0" rtl="0" algn="l">
              <a:lnSpc>
                <a:spcPct val="90000"/>
              </a:lnSpc>
              <a:spcBef>
                <a:spcPts val="500"/>
              </a:spcBef>
              <a:spcAft>
                <a:spcPts val="0"/>
              </a:spcAft>
              <a:buClr>
                <a:schemeClr val="accent1"/>
              </a:buClr>
              <a:buSzPts val="1600"/>
              <a:buFont typeface="Noto Sans Symbols"/>
              <a:buChar char="▪"/>
              <a:defRPr b="0" i="0" sz="1600" u="none" cap="none" strike="noStrike">
                <a:solidFill>
                  <a:srgbClr val="7F7F7F"/>
                </a:solidFill>
                <a:latin typeface="Century Gothic"/>
                <a:ea typeface="Century Gothic"/>
                <a:cs typeface="Century Gothic"/>
                <a:sym typeface="Century Gothic"/>
              </a:defRPr>
            </a:lvl3pPr>
            <a:lvl4pPr indent="-228600" lvl="3" marL="16002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4pPr>
            <a:lvl5pPr indent="-228600" lvl="4" marL="20574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5pPr>
            <a:lvl6pPr indent="-228600" lvl="5" marL="2514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228600" lvl="6" marL="2971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228600" lvl="7" marL="3429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228600" lvl="8" marL="3886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pic>
        <p:nvPicPr>
          <p:cNvPr descr="CrownWhite.png" id="218" name="Google Shape;218;p32"/>
          <p:cNvPicPr preferRelativeResize="0"/>
          <p:nvPr/>
        </p:nvPicPr>
        <p:blipFill rotWithShape="1">
          <a:blip r:embed="rId2">
            <a:alphaModFix/>
          </a:blip>
          <a:srcRect b="0" l="0" r="0" t="0"/>
          <a:stretch/>
        </p:blipFill>
        <p:spPr>
          <a:xfrm>
            <a:off x="11613757" y="141271"/>
            <a:ext cx="434664" cy="340180"/>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Divider, Photo - Orange" showMasterSp="0">
  <p:cSld name="Section Divider, Photo - Orange">
    <p:spTree>
      <p:nvGrpSpPr>
        <p:cNvPr id="219" name="Shape 219"/>
        <p:cNvGrpSpPr/>
        <p:nvPr/>
      </p:nvGrpSpPr>
      <p:grpSpPr>
        <a:xfrm>
          <a:off x="0" y="0"/>
          <a:ext cx="0" cy="0"/>
          <a:chOff x="0" y="0"/>
          <a:chExt cx="0" cy="0"/>
        </a:xfrm>
      </p:grpSpPr>
      <p:sp>
        <p:nvSpPr>
          <p:cNvPr id="220" name="Google Shape;220;p33"/>
          <p:cNvSpPr/>
          <p:nvPr/>
        </p:nvSpPr>
        <p:spPr>
          <a:xfrm flipH="1">
            <a:off x="10270066" y="10161"/>
            <a:ext cx="1921930" cy="6858000"/>
          </a:xfrm>
          <a:prstGeom prst="rtTriangle">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221" name="Google Shape;221;p33"/>
          <p:cNvSpPr/>
          <p:nvPr/>
        </p:nvSpPr>
        <p:spPr>
          <a:xfrm>
            <a:off x="8094133" y="-17221"/>
            <a:ext cx="4121813" cy="6878322"/>
          </a:xfrm>
          <a:custGeom>
            <a:rect b="b" l="l" r="r" t="t"/>
            <a:pathLst>
              <a:path extrusionOk="0" h="120000" w="120000">
                <a:moveTo>
                  <a:pt x="0" y="152"/>
                </a:moveTo>
                <a:lnTo>
                  <a:pt x="120000" y="0"/>
                </a:lnTo>
                <a:lnTo>
                  <a:pt x="119408" y="119999"/>
                </a:lnTo>
                <a:lnTo>
                  <a:pt x="109187" y="120000"/>
                </a:lnTo>
                <a:lnTo>
                  <a:pt x="0" y="152"/>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222" name="Google Shape;222;p33"/>
          <p:cNvSpPr txBox="1"/>
          <p:nvPr>
            <p:ph type="title"/>
          </p:nvPr>
        </p:nvSpPr>
        <p:spPr>
          <a:xfrm>
            <a:off x="557561" y="3886200"/>
            <a:ext cx="6952372" cy="1403300"/>
          </a:xfrm>
          <a:prstGeom prst="rect">
            <a:avLst/>
          </a:prstGeom>
          <a:noFill/>
          <a:ln>
            <a:noFill/>
          </a:ln>
        </p:spPr>
        <p:txBody>
          <a:bodyPr anchorCtr="0" anchor="ctr" bIns="91425" lIns="91425" spcFirstLastPara="1" rIns="91425" wrap="square" tIns="91425"/>
          <a:lstStyle>
            <a:lvl1pPr indent="0" lvl="0" marL="0" marR="0" rtl="0" algn="l">
              <a:lnSpc>
                <a:spcPct val="90000"/>
              </a:lnSpc>
              <a:spcBef>
                <a:spcPts val="0"/>
              </a:spcBef>
              <a:spcAft>
                <a:spcPts val="0"/>
              </a:spcAft>
              <a:buClr>
                <a:schemeClr val="dk1"/>
              </a:buClr>
              <a:buSzPts val="4800"/>
              <a:buFont typeface="Century Gothic"/>
              <a:buNone/>
              <a:defRPr b="0" i="0" sz="4800" u="none" cap="none" strike="noStrike">
                <a:solidFill>
                  <a:schemeClr val="dk1"/>
                </a:solidFill>
                <a:latin typeface="Century Gothic"/>
                <a:ea typeface="Century Gothic"/>
                <a:cs typeface="Century Gothic"/>
                <a:sym typeface="Century Gothic"/>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223" name="Google Shape;223;p33"/>
          <p:cNvSpPr txBox="1"/>
          <p:nvPr>
            <p:ph idx="1" type="body"/>
          </p:nvPr>
        </p:nvSpPr>
        <p:spPr>
          <a:xfrm>
            <a:off x="557560" y="5393267"/>
            <a:ext cx="6960840" cy="986268"/>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1000"/>
              </a:spcBef>
              <a:spcAft>
                <a:spcPts val="0"/>
              </a:spcAft>
              <a:buClr>
                <a:schemeClr val="accent1"/>
              </a:buClr>
              <a:buSzPts val="2000"/>
              <a:buFont typeface="Noto Sans Symbols"/>
              <a:buNone/>
              <a:defRPr b="0" i="0" sz="2000" u="none" cap="none" strike="noStrike">
                <a:solidFill>
                  <a:srgbClr val="7F7F7F"/>
                </a:solidFill>
                <a:latin typeface="Century Gothic"/>
                <a:ea typeface="Century Gothic"/>
                <a:cs typeface="Century Gothic"/>
                <a:sym typeface="Century Gothic"/>
              </a:defRPr>
            </a:lvl1pPr>
            <a:lvl2pPr indent="-228600" lvl="1" marL="914400" marR="0" rtl="0" algn="l">
              <a:lnSpc>
                <a:spcPct val="90000"/>
              </a:lnSpc>
              <a:spcBef>
                <a:spcPts val="500"/>
              </a:spcBef>
              <a:spcAft>
                <a:spcPts val="0"/>
              </a:spcAft>
              <a:buClr>
                <a:schemeClr val="accent1"/>
              </a:buClr>
              <a:buSzPts val="2000"/>
              <a:buFont typeface="Noto Sans Symbols"/>
              <a:buNone/>
              <a:defRPr b="0" i="0" sz="2000" u="none" cap="none" strike="noStrike">
                <a:solidFill>
                  <a:srgbClr val="888E98"/>
                </a:solidFill>
                <a:latin typeface="Century Gothic"/>
                <a:ea typeface="Century Gothic"/>
                <a:cs typeface="Century Gothic"/>
                <a:sym typeface="Century Gothic"/>
              </a:defRPr>
            </a:lvl2pPr>
            <a:lvl3pPr indent="-228600" lvl="2" marL="1371600" marR="0" rtl="0" algn="l">
              <a:lnSpc>
                <a:spcPct val="90000"/>
              </a:lnSpc>
              <a:spcBef>
                <a:spcPts val="500"/>
              </a:spcBef>
              <a:spcAft>
                <a:spcPts val="0"/>
              </a:spcAft>
              <a:buClr>
                <a:schemeClr val="accent1"/>
              </a:buClr>
              <a:buSzPts val="1800"/>
              <a:buFont typeface="Noto Sans Symbols"/>
              <a:buNone/>
              <a:defRPr b="0" i="0" sz="1800" u="none" cap="none" strike="noStrike">
                <a:solidFill>
                  <a:srgbClr val="888E98"/>
                </a:solidFill>
                <a:latin typeface="Century Gothic"/>
                <a:ea typeface="Century Gothic"/>
                <a:cs typeface="Century Gothic"/>
                <a:sym typeface="Century Gothic"/>
              </a:defRPr>
            </a:lvl3pPr>
            <a:lvl4pPr indent="-228600" lvl="3" marL="1828800" marR="0" rtl="0" algn="l">
              <a:lnSpc>
                <a:spcPct val="90000"/>
              </a:lnSpc>
              <a:spcBef>
                <a:spcPts val="500"/>
              </a:spcBef>
              <a:spcAft>
                <a:spcPts val="0"/>
              </a:spcAft>
              <a:buClr>
                <a:schemeClr val="accent1"/>
              </a:buClr>
              <a:buSzPts val="1600"/>
              <a:buFont typeface="Noto Sans Symbols"/>
              <a:buNone/>
              <a:defRPr b="0" i="0" sz="1600" u="none" cap="none" strike="noStrike">
                <a:solidFill>
                  <a:srgbClr val="888E98"/>
                </a:solidFill>
                <a:latin typeface="Century Gothic"/>
                <a:ea typeface="Century Gothic"/>
                <a:cs typeface="Century Gothic"/>
                <a:sym typeface="Century Gothic"/>
              </a:defRPr>
            </a:lvl4pPr>
            <a:lvl5pPr indent="-228600" lvl="4" marL="2286000" marR="0" rtl="0" algn="l">
              <a:lnSpc>
                <a:spcPct val="90000"/>
              </a:lnSpc>
              <a:spcBef>
                <a:spcPts val="500"/>
              </a:spcBef>
              <a:spcAft>
                <a:spcPts val="0"/>
              </a:spcAft>
              <a:buClr>
                <a:schemeClr val="accent1"/>
              </a:buClr>
              <a:buSzPts val="1600"/>
              <a:buFont typeface="Noto Sans Symbols"/>
              <a:buNone/>
              <a:defRPr b="0" i="0" sz="1600" u="none" cap="none" strike="noStrike">
                <a:solidFill>
                  <a:srgbClr val="888E98"/>
                </a:solidFill>
                <a:latin typeface="Century Gothic"/>
                <a:ea typeface="Century Gothic"/>
                <a:cs typeface="Century Gothic"/>
                <a:sym typeface="Century Gothic"/>
              </a:defRPr>
            </a:lvl5pPr>
            <a:lvl6pPr indent="-228600" lvl="5" marL="2743200" marR="0" rtl="0" algn="l">
              <a:lnSpc>
                <a:spcPct val="90000"/>
              </a:lnSpc>
              <a:spcBef>
                <a:spcPts val="500"/>
              </a:spcBef>
              <a:spcAft>
                <a:spcPts val="0"/>
              </a:spcAft>
              <a:buClr>
                <a:srgbClr val="888E98"/>
              </a:buClr>
              <a:buSzPts val="1600"/>
              <a:buFont typeface="Arial"/>
              <a:buNone/>
              <a:defRPr b="0" i="0" sz="1600" u="none" cap="none" strike="noStrike">
                <a:solidFill>
                  <a:srgbClr val="888E98"/>
                </a:solidFill>
                <a:latin typeface="Century Gothic"/>
                <a:ea typeface="Century Gothic"/>
                <a:cs typeface="Century Gothic"/>
                <a:sym typeface="Century Gothic"/>
              </a:defRPr>
            </a:lvl6pPr>
            <a:lvl7pPr indent="-228600" lvl="6" marL="3200400" marR="0" rtl="0" algn="l">
              <a:lnSpc>
                <a:spcPct val="90000"/>
              </a:lnSpc>
              <a:spcBef>
                <a:spcPts val="500"/>
              </a:spcBef>
              <a:spcAft>
                <a:spcPts val="0"/>
              </a:spcAft>
              <a:buClr>
                <a:srgbClr val="888E98"/>
              </a:buClr>
              <a:buSzPts val="1600"/>
              <a:buFont typeface="Arial"/>
              <a:buNone/>
              <a:defRPr b="0" i="0" sz="1600" u="none" cap="none" strike="noStrike">
                <a:solidFill>
                  <a:srgbClr val="888E98"/>
                </a:solidFill>
                <a:latin typeface="Century Gothic"/>
                <a:ea typeface="Century Gothic"/>
                <a:cs typeface="Century Gothic"/>
                <a:sym typeface="Century Gothic"/>
              </a:defRPr>
            </a:lvl7pPr>
            <a:lvl8pPr indent="-228600" lvl="7" marL="3657600" marR="0" rtl="0" algn="l">
              <a:lnSpc>
                <a:spcPct val="90000"/>
              </a:lnSpc>
              <a:spcBef>
                <a:spcPts val="500"/>
              </a:spcBef>
              <a:spcAft>
                <a:spcPts val="0"/>
              </a:spcAft>
              <a:buClr>
                <a:srgbClr val="888E98"/>
              </a:buClr>
              <a:buSzPts val="1600"/>
              <a:buFont typeface="Arial"/>
              <a:buNone/>
              <a:defRPr b="0" i="0" sz="1600" u="none" cap="none" strike="noStrike">
                <a:solidFill>
                  <a:srgbClr val="888E98"/>
                </a:solidFill>
                <a:latin typeface="Century Gothic"/>
                <a:ea typeface="Century Gothic"/>
                <a:cs typeface="Century Gothic"/>
                <a:sym typeface="Century Gothic"/>
              </a:defRPr>
            </a:lvl8pPr>
            <a:lvl9pPr indent="-228600" lvl="8" marL="4114800" marR="0" rtl="0" algn="l">
              <a:lnSpc>
                <a:spcPct val="90000"/>
              </a:lnSpc>
              <a:spcBef>
                <a:spcPts val="500"/>
              </a:spcBef>
              <a:spcAft>
                <a:spcPts val="0"/>
              </a:spcAft>
              <a:buClr>
                <a:srgbClr val="888E98"/>
              </a:buClr>
              <a:buSzPts val="1600"/>
              <a:buFont typeface="Arial"/>
              <a:buNone/>
              <a:defRPr b="0" i="0" sz="1600" u="none" cap="none" strike="noStrike">
                <a:solidFill>
                  <a:srgbClr val="888E98"/>
                </a:solidFill>
                <a:latin typeface="Century Gothic"/>
                <a:ea typeface="Century Gothic"/>
                <a:cs typeface="Century Gothic"/>
                <a:sym typeface="Century Gothic"/>
              </a:defRPr>
            </a:lvl9pPr>
          </a:lstStyle>
          <a:p/>
        </p:txBody>
      </p:sp>
      <p:sp>
        <p:nvSpPr>
          <p:cNvPr id="224" name="Google Shape;224;p33"/>
          <p:cNvSpPr/>
          <p:nvPr>
            <p:ph idx="2" type="pic"/>
          </p:nvPr>
        </p:nvSpPr>
        <p:spPr>
          <a:xfrm>
            <a:off x="550863" y="355600"/>
            <a:ext cx="6959600" cy="3268663"/>
          </a:xfrm>
          <a:prstGeom prst="rect">
            <a:avLst/>
          </a:prstGeom>
          <a:noFill/>
          <a:ln>
            <a:noFill/>
          </a:ln>
        </p:spPr>
        <p:txBody>
          <a:bodyPr anchorCtr="0" anchor="t" bIns="91425" lIns="91425" spcFirstLastPara="1" rIns="91425" wrap="square" tIns="91425"/>
          <a:lstStyle>
            <a:lvl1pPr indent="-342900" lvl="0" marL="342900" marR="0" rtl="0" algn="l">
              <a:lnSpc>
                <a:spcPct val="90000"/>
              </a:lnSpc>
              <a:spcBef>
                <a:spcPts val="1000"/>
              </a:spcBef>
              <a:spcAft>
                <a:spcPts val="0"/>
              </a:spcAft>
              <a:buClr>
                <a:schemeClr val="accent1"/>
              </a:buClr>
              <a:buSzPts val="2000"/>
              <a:buFont typeface="Noto Sans Symbols"/>
              <a:buChar char="▪"/>
              <a:defRPr b="0" i="0" sz="2000" u="none" cap="none" strike="noStrike">
                <a:solidFill>
                  <a:srgbClr val="7F7F7F"/>
                </a:solidFill>
                <a:latin typeface="Century Gothic"/>
                <a:ea typeface="Century Gothic"/>
                <a:cs typeface="Century Gothic"/>
                <a:sym typeface="Century Gothic"/>
              </a:defRPr>
            </a:lvl1pPr>
            <a:lvl2pPr indent="-228600" lvl="1" marL="685800" marR="0" rtl="0" algn="l">
              <a:lnSpc>
                <a:spcPct val="90000"/>
              </a:lnSpc>
              <a:spcBef>
                <a:spcPts val="500"/>
              </a:spcBef>
              <a:spcAft>
                <a:spcPts val="0"/>
              </a:spcAft>
              <a:buClr>
                <a:schemeClr val="accent1"/>
              </a:buClr>
              <a:buSzPts val="1800"/>
              <a:buFont typeface="Noto Sans Symbols"/>
              <a:buChar char="▪"/>
              <a:defRPr b="0" i="0" sz="1800" u="none" cap="none" strike="noStrike">
                <a:solidFill>
                  <a:srgbClr val="7F7F7F"/>
                </a:solidFill>
                <a:latin typeface="Century Gothic"/>
                <a:ea typeface="Century Gothic"/>
                <a:cs typeface="Century Gothic"/>
                <a:sym typeface="Century Gothic"/>
              </a:defRPr>
            </a:lvl2pPr>
            <a:lvl3pPr indent="-228600" lvl="2" marL="1143000" marR="0" rtl="0" algn="l">
              <a:lnSpc>
                <a:spcPct val="90000"/>
              </a:lnSpc>
              <a:spcBef>
                <a:spcPts val="500"/>
              </a:spcBef>
              <a:spcAft>
                <a:spcPts val="0"/>
              </a:spcAft>
              <a:buClr>
                <a:schemeClr val="accent1"/>
              </a:buClr>
              <a:buSzPts val="1600"/>
              <a:buFont typeface="Noto Sans Symbols"/>
              <a:buChar char="▪"/>
              <a:defRPr b="0" i="0" sz="1600" u="none" cap="none" strike="noStrike">
                <a:solidFill>
                  <a:srgbClr val="7F7F7F"/>
                </a:solidFill>
                <a:latin typeface="Century Gothic"/>
                <a:ea typeface="Century Gothic"/>
                <a:cs typeface="Century Gothic"/>
                <a:sym typeface="Century Gothic"/>
              </a:defRPr>
            </a:lvl3pPr>
            <a:lvl4pPr indent="-228600" lvl="3" marL="16002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4pPr>
            <a:lvl5pPr indent="-228600" lvl="4" marL="20574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5pPr>
            <a:lvl6pPr indent="-228600" lvl="5" marL="2514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228600" lvl="6" marL="2971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228600" lvl="7" marL="3429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228600" lvl="8" marL="3886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pic>
        <p:nvPicPr>
          <p:cNvPr descr="CrownWhite.png" id="225" name="Google Shape;225;p33"/>
          <p:cNvPicPr preferRelativeResize="0"/>
          <p:nvPr/>
        </p:nvPicPr>
        <p:blipFill rotWithShape="1">
          <a:blip r:embed="rId2">
            <a:alphaModFix/>
          </a:blip>
          <a:srcRect b="0" l="0" r="0" t="0"/>
          <a:stretch/>
        </p:blipFill>
        <p:spPr>
          <a:xfrm>
            <a:off x="11613757" y="141271"/>
            <a:ext cx="434664" cy="340180"/>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Divider, Photo - Purple" showMasterSp="0">
  <p:cSld name="Section Divider, Photo - Purple">
    <p:spTree>
      <p:nvGrpSpPr>
        <p:cNvPr id="226" name="Shape 226"/>
        <p:cNvGrpSpPr/>
        <p:nvPr/>
      </p:nvGrpSpPr>
      <p:grpSpPr>
        <a:xfrm>
          <a:off x="0" y="0"/>
          <a:ext cx="0" cy="0"/>
          <a:chOff x="0" y="0"/>
          <a:chExt cx="0" cy="0"/>
        </a:xfrm>
      </p:grpSpPr>
      <p:sp>
        <p:nvSpPr>
          <p:cNvPr id="227" name="Google Shape;227;p34"/>
          <p:cNvSpPr/>
          <p:nvPr/>
        </p:nvSpPr>
        <p:spPr>
          <a:xfrm flipH="1">
            <a:off x="10270066" y="10161"/>
            <a:ext cx="1921930" cy="6858000"/>
          </a:xfrm>
          <a:prstGeom prst="rtTriangle">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228" name="Google Shape;228;p34"/>
          <p:cNvSpPr/>
          <p:nvPr/>
        </p:nvSpPr>
        <p:spPr>
          <a:xfrm>
            <a:off x="8094133" y="-17221"/>
            <a:ext cx="4121813" cy="6878322"/>
          </a:xfrm>
          <a:custGeom>
            <a:rect b="b" l="l" r="r" t="t"/>
            <a:pathLst>
              <a:path extrusionOk="0" h="120000" w="120000">
                <a:moveTo>
                  <a:pt x="0" y="152"/>
                </a:moveTo>
                <a:lnTo>
                  <a:pt x="120000" y="0"/>
                </a:lnTo>
                <a:lnTo>
                  <a:pt x="119408" y="119999"/>
                </a:lnTo>
                <a:lnTo>
                  <a:pt x="109187" y="120000"/>
                </a:lnTo>
                <a:lnTo>
                  <a:pt x="0" y="152"/>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229" name="Google Shape;229;p34"/>
          <p:cNvSpPr txBox="1"/>
          <p:nvPr>
            <p:ph type="title"/>
          </p:nvPr>
        </p:nvSpPr>
        <p:spPr>
          <a:xfrm>
            <a:off x="557561" y="3886200"/>
            <a:ext cx="6952372" cy="1403300"/>
          </a:xfrm>
          <a:prstGeom prst="rect">
            <a:avLst/>
          </a:prstGeom>
          <a:noFill/>
          <a:ln>
            <a:noFill/>
          </a:ln>
        </p:spPr>
        <p:txBody>
          <a:bodyPr anchorCtr="0" anchor="ctr" bIns="91425" lIns="91425" spcFirstLastPara="1" rIns="91425" wrap="square" tIns="91425"/>
          <a:lstStyle>
            <a:lvl1pPr indent="0" lvl="0" marL="0" marR="0" rtl="0" algn="l">
              <a:lnSpc>
                <a:spcPct val="90000"/>
              </a:lnSpc>
              <a:spcBef>
                <a:spcPts val="0"/>
              </a:spcBef>
              <a:spcAft>
                <a:spcPts val="0"/>
              </a:spcAft>
              <a:buClr>
                <a:schemeClr val="dk1"/>
              </a:buClr>
              <a:buSzPts val="4800"/>
              <a:buFont typeface="Century Gothic"/>
              <a:buNone/>
              <a:defRPr b="0" i="0" sz="4800" u="none" cap="none" strike="noStrike">
                <a:solidFill>
                  <a:schemeClr val="dk1"/>
                </a:solidFill>
                <a:latin typeface="Century Gothic"/>
                <a:ea typeface="Century Gothic"/>
                <a:cs typeface="Century Gothic"/>
                <a:sym typeface="Century Gothic"/>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230" name="Google Shape;230;p34"/>
          <p:cNvSpPr txBox="1"/>
          <p:nvPr>
            <p:ph idx="1" type="body"/>
          </p:nvPr>
        </p:nvSpPr>
        <p:spPr>
          <a:xfrm>
            <a:off x="557560" y="5393267"/>
            <a:ext cx="6960840" cy="986268"/>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1000"/>
              </a:spcBef>
              <a:spcAft>
                <a:spcPts val="0"/>
              </a:spcAft>
              <a:buClr>
                <a:schemeClr val="accent1"/>
              </a:buClr>
              <a:buSzPts val="2000"/>
              <a:buFont typeface="Noto Sans Symbols"/>
              <a:buNone/>
              <a:defRPr b="0" i="0" sz="2000" u="none" cap="none" strike="noStrike">
                <a:solidFill>
                  <a:srgbClr val="7F7F7F"/>
                </a:solidFill>
                <a:latin typeface="Century Gothic"/>
                <a:ea typeface="Century Gothic"/>
                <a:cs typeface="Century Gothic"/>
                <a:sym typeface="Century Gothic"/>
              </a:defRPr>
            </a:lvl1pPr>
            <a:lvl2pPr indent="-228600" lvl="1" marL="914400" marR="0" rtl="0" algn="l">
              <a:lnSpc>
                <a:spcPct val="90000"/>
              </a:lnSpc>
              <a:spcBef>
                <a:spcPts val="500"/>
              </a:spcBef>
              <a:spcAft>
                <a:spcPts val="0"/>
              </a:spcAft>
              <a:buClr>
                <a:schemeClr val="accent1"/>
              </a:buClr>
              <a:buSzPts val="2000"/>
              <a:buFont typeface="Noto Sans Symbols"/>
              <a:buNone/>
              <a:defRPr b="0" i="0" sz="2000" u="none" cap="none" strike="noStrike">
                <a:solidFill>
                  <a:srgbClr val="888E98"/>
                </a:solidFill>
                <a:latin typeface="Century Gothic"/>
                <a:ea typeface="Century Gothic"/>
                <a:cs typeface="Century Gothic"/>
                <a:sym typeface="Century Gothic"/>
              </a:defRPr>
            </a:lvl2pPr>
            <a:lvl3pPr indent="-228600" lvl="2" marL="1371600" marR="0" rtl="0" algn="l">
              <a:lnSpc>
                <a:spcPct val="90000"/>
              </a:lnSpc>
              <a:spcBef>
                <a:spcPts val="500"/>
              </a:spcBef>
              <a:spcAft>
                <a:spcPts val="0"/>
              </a:spcAft>
              <a:buClr>
                <a:schemeClr val="accent1"/>
              </a:buClr>
              <a:buSzPts val="1800"/>
              <a:buFont typeface="Noto Sans Symbols"/>
              <a:buNone/>
              <a:defRPr b="0" i="0" sz="1800" u="none" cap="none" strike="noStrike">
                <a:solidFill>
                  <a:srgbClr val="888E98"/>
                </a:solidFill>
                <a:latin typeface="Century Gothic"/>
                <a:ea typeface="Century Gothic"/>
                <a:cs typeface="Century Gothic"/>
                <a:sym typeface="Century Gothic"/>
              </a:defRPr>
            </a:lvl3pPr>
            <a:lvl4pPr indent="-228600" lvl="3" marL="1828800" marR="0" rtl="0" algn="l">
              <a:lnSpc>
                <a:spcPct val="90000"/>
              </a:lnSpc>
              <a:spcBef>
                <a:spcPts val="500"/>
              </a:spcBef>
              <a:spcAft>
                <a:spcPts val="0"/>
              </a:spcAft>
              <a:buClr>
                <a:schemeClr val="accent1"/>
              </a:buClr>
              <a:buSzPts val="1600"/>
              <a:buFont typeface="Noto Sans Symbols"/>
              <a:buNone/>
              <a:defRPr b="0" i="0" sz="1600" u="none" cap="none" strike="noStrike">
                <a:solidFill>
                  <a:srgbClr val="888E98"/>
                </a:solidFill>
                <a:latin typeface="Century Gothic"/>
                <a:ea typeface="Century Gothic"/>
                <a:cs typeface="Century Gothic"/>
                <a:sym typeface="Century Gothic"/>
              </a:defRPr>
            </a:lvl4pPr>
            <a:lvl5pPr indent="-228600" lvl="4" marL="2286000" marR="0" rtl="0" algn="l">
              <a:lnSpc>
                <a:spcPct val="90000"/>
              </a:lnSpc>
              <a:spcBef>
                <a:spcPts val="500"/>
              </a:spcBef>
              <a:spcAft>
                <a:spcPts val="0"/>
              </a:spcAft>
              <a:buClr>
                <a:schemeClr val="accent1"/>
              </a:buClr>
              <a:buSzPts val="1600"/>
              <a:buFont typeface="Noto Sans Symbols"/>
              <a:buNone/>
              <a:defRPr b="0" i="0" sz="1600" u="none" cap="none" strike="noStrike">
                <a:solidFill>
                  <a:srgbClr val="888E98"/>
                </a:solidFill>
                <a:latin typeface="Century Gothic"/>
                <a:ea typeface="Century Gothic"/>
                <a:cs typeface="Century Gothic"/>
                <a:sym typeface="Century Gothic"/>
              </a:defRPr>
            </a:lvl5pPr>
            <a:lvl6pPr indent="-228600" lvl="5" marL="2743200" marR="0" rtl="0" algn="l">
              <a:lnSpc>
                <a:spcPct val="90000"/>
              </a:lnSpc>
              <a:spcBef>
                <a:spcPts val="500"/>
              </a:spcBef>
              <a:spcAft>
                <a:spcPts val="0"/>
              </a:spcAft>
              <a:buClr>
                <a:srgbClr val="888E98"/>
              </a:buClr>
              <a:buSzPts val="1600"/>
              <a:buFont typeface="Arial"/>
              <a:buNone/>
              <a:defRPr b="0" i="0" sz="1600" u="none" cap="none" strike="noStrike">
                <a:solidFill>
                  <a:srgbClr val="888E98"/>
                </a:solidFill>
                <a:latin typeface="Century Gothic"/>
                <a:ea typeface="Century Gothic"/>
                <a:cs typeface="Century Gothic"/>
                <a:sym typeface="Century Gothic"/>
              </a:defRPr>
            </a:lvl6pPr>
            <a:lvl7pPr indent="-228600" lvl="6" marL="3200400" marR="0" rtl="0" algn="l">
              <a:lnSpc>
                <a:spcPct val="90000"/>
              </a:lnSpc>
              <a:spcBef>
                <a:spcPts val="500"/>
              </a:spcBef>
              <a:spcAft>
                <a:spcPts val="0"/>
              </a:spcAft>
              <a:buClr>
                <a:srgbClr val="888E98"/>
              </a:buClr>
              <a:buSzPts val="1600"/>
              <a:buFont typeface="Arial"/>
              <a:buNone/>
              <a:defRPr b="0" i="0" sz="1600" u="none" cap="none" strike="noStrike">
                <a:solidFill>
                  <a:srgbClr val="888E98"/>
                </a:solidFill>
                <a:latin typeface="Century Gothic"/>
                <a:ea typeface="Century Gothic"/>
                <a:cs typeface="Century Gothic"/>
                <a:sym typeface="Century Gothic"/>
              </a:defRPr>
            </a:lvl7pPr>
            <a:lvl8pPr indent="-228600" lvl="7" marL="3657600" marR="0" rtl="0" algn="l">
              <a:lnSpc>
                <a:spcPct val="90000"/>
              </a:lnSpc>
              <a:spcBef>
                <a:spcPts val="500"/>
              </a:spcBef>
              <a:spcAft>
                <a:spcPts val="0"/>
              </a:spcAft>
              <a:buClr>
                <a:srgbClr val="888E98"/>
              </a:buClr>
              <a:buSzPts val="1600"/>
              <a:buFont typeface="Arial"/>
              <a:buNone/>
              <a:defRPr b="0" i="0" sz="1600" u="none" cap="none" strike="noStrike">
                <a:solidFill>
                  <a:srgbClr val="888E98"/>
                </a:solidFill>
                <a:latin typeface="Century Gothic"/>
                <a:ea typeface="Century Gothic"/>
                <a:cs typeface="Century Gothic"/>
                <a:sym typeface="Century Gothic"/>
              </a:defRPr>
            </a:lvl8pPr>
            <a:lvl9pPr indent="-228600" lvl="8" marL="4114800" marR="0" rtl="0" algn="l">
              <a:lnSpc>
                <a:spcPct val="90000"/>
              </a:lnSpc>
              <a:spcBef>
                <a:spcPts val="500"/>
              </a:spcBef>
              <a:spcAft>
                <a:spcPts val="0"/>
              </a:spcAft>
              <a:buClr>
                <a:srgbClr val="888E98"/>
              </a:buClr>
              <a:buSzPts val="1600"/>
              <a:buFont typeface="Arial"/>
              <a:buNone/>
              <a:defRPr b="0" i="0" sz="1600" u="none" cap="none" strike="noStrike">
                <a:solidFill>
                  <a:srgbClr val="888E98"/>
                </a:solidFill>
                <a:latin typeface="Century Gothic"/>
                <a:ea typeface="Century Gothic"/>
                <a:cs typeface="Century Gothic"/>
                <a:sym typeface="Century Gothic"/>
              </a:defRPr>
            </a:lvl9pPr>
          </a:lstStyle>
          <a:p/>
        </p:txBody>
      </p:sp>
      <p:sp>
        <p:nvSpPr>
          <p:cNvPr id="231" name="Google Shape;231;p34"/>
          <p:cNvSpPr/>
          <p:nvPr>
            <p:ph idx="2" type="pic"/>
          </p:nvPr>
        </p:nvSpPr>
        <p:spPr>
          <a:xfrm>
            <a:off x="550863" y="355600"/>
            <a:ext cx="6959600" cy="3268663"/>
          </a:xfrm>
          <a:prstGeom prst="rect">
            <a:avLst/>
          </a:prstGeom>
          <a:noFill/>
          <a:ln>
            <a:noFill/>
          </a:ln>
        </p:spPr>
        <p:txBody>
          <a:bodyPr anchorCtr="0" anchor="t" bIns="91425" lIns="91425" spcFirstLastPara="1" rIns="91425" wrap="square" tIns="91425"/>
          <a:lstStyle>
            <a:lvl1pPr indent="-342900" lvl="0" marL="342900" marR="0" rtl="0" algn="l">
              <a:lnSpc>
                <a:spcPct val="90000"/>
              </a:lnSpc>
              <a:spcBef>
                <a:spcPts val="1000"/>
              </a:spcBef>
              <a:spcAft>
                <a:spcPts val="0"/>
              </a:spcAft>
              <a:buClr>
                <a:schemeClr val="accent1"/>
              </a:buClr>
              <a:buSzPts val="2000"/>
              <a:buFont typeface="Noto Sans Symbols"/>
              <a:buChar char="▪"/>
              <a:defRPr b="0" i="0" sz="2000" u="none" cap="none" strike="noStrike">
                <a:solidFill>
                  <a:srgbClr val="7F7F7F"/>
                </a:solidFill>
                <a:latin typeface="Century Gothic"/>
                <a:ea typeface="Century Gothic"/>
                <a:cs typeface="Century Gothic"/>
                <a:sym typeface="Century Gothic"/>
              </a:defRPr>
            </a:lvl1pPr>
            <a:lvl2pPr indent="-228600" lvl="1" marL="685800" marR="0" rtl="0" algn="l">
              <a:lnSpc>
                <a:spcPct val="90000"/>
              </a:lnSpc>
              <a:spcBef>
                <a:spcPts val="500"/>
              </a:spcBef>
              <a:spcAft>
                <a:spcPts val="0"/>
              </a:spcAft>
              <a:buClr>
                <a:schemeClr val="accent1"/>
              </a:buClr>
              <a:buSzPts val="1800"/>
              <a:buFont typeface="Noto Sans Symbols"/>
              <a:buChar char="▪"/>
              <a:defRPr b="0" i="0" sz="1800" u="none" cap="none" strike="noStrike">
                <a:solidFill>
                  <a:srgbClr val="7F7F7F"/>
                </a:solidFill>
                <a:latin typeface="Century Gothic"/>
                <a:ea typeface="Century Gothic"/>
                <a:cs typeface="Century Gothic"/>
                <a:sym typeface="Century Gothic"/>
              </a:defRPr>
            </a:lvl2pPr>
            <a:lvl3pPr indent="-228600" lvl="2" marL="1143000" marR="0" rtl="0" algn="l">
              <a:lnSpc>
                <a:spcPct val="90000"/>
              </a:lnSpc>
              <a:spcBef>
                <a:spcPts val="500"/>
              </a:spcBef>
              <a:spcAft>
                <a:spcPts val="0"/>
              </a:spcAft>
              <a:buClr>
                <a:schemeClr val="accent1"/>
              </a:buClr>
              <a:buSzPts val="1600"/>
              <a:buFont typeface="Noto Sans Symbols"/>
              <a:buChar char="▪"/>
              <a:defRPr b="0" i="0" sz="1600" u="none" cap="none" strike="noStrike">
                <a:solidFill>
                  <a:srgbClr val="7F7F7F"/>
                </a:solidFill>
                <a:latin typeface="Century Gothic"/>
                <a:ea typeface="Century Gothic"/>
                <a:cs typeface="Century Gothic"/>
                <a:sym typeface="Century Gothic"/>
              </a:defRPr>
            </a:lvl3pPr>
            <a:lvl4pPr indent="-228600" lvl="3" marL="16002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4pPr>
            <a:lvl5pPr indent="-228600" lvl="4" marL="20574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5pPr>
            <a:lvl6pPr indent="-228600" lvl="5" marL="2514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228600" lvl="6" marL="2971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228600" lvl="7" marL="3429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228600" lvl="8" marL="3886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pic>
        <p:nvPicPr>
          <p:cNvPr descr="CrownWhite.png" id="232" name="Google Shape;232;p34"/>
          <p:cNvPicPr preferRelativeResize="0"/>
          <p:nvPr/>
        </p:nvPicPr>
        <p:blipFill rotWithShape="1">
          <a:blip r:embed="rId2">
            <a:alphaModFix/>
          </a:blip>
          <a:srcRect b="0" l="0" r="0" t="0"/>
          <a:stretch/>
        </p:blipFill>
        <p:spPr>
          <a:xfrm>
            <a:off x="11613757" y="141271"/>
            <a:ext cx="434664" cy="340180"/>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Large Photo and Content - Aqua" showMasterSp="0">
  <p:cSld name="Large Photo and Content - Aqua">
    <p:spTree>
      <p:nvGrpSpPr>
        <p:cNvPr id="233" name="Shape 233"/>
        <p:cNvGrpSpPr/>
        <p:nvPr/>
      </p:nvGrpSpPr>
      <p:grpSpPr>
        <a:xfrm>
          <a:off x="0" y="0"/>
          <a:ext cx="0" cy="0"/>
          <a:chOff x="0" y="0"/>
          <a:chExt cx="0" cy="0"/>
        </a:xfrm>
      </p:grpSpPr>
      <p:sp>
        <p:nvSpPr>
          <p:cNvPr id="234" name="Google Shape;234;p35"/>
          <p:cNvSpPr/>
          <p:nvPr>
            <p:ph idx="2" type="pic"/>
          </p:nvPr>
        </p:nvSpPr>
        <p:spPr>
          <a:xfrm>
            <a:off x="436880" y="1544320"/>
            <a:ext cx="6370320" cy="4643120"/>
          </a:xfrm>
          <a:prstGeom prst="rect">
            <a:avLst/>
          </a:prstGeom>
          <a:noFill/>
          <a:ln>
            <a:noFill/>
          </a:ln>
        </p:spPr>
        <p:txBody>
          <a:bodyPr anchorCtr="0" anchor="t" bIns="91425" lIns="91425" spcFirstLastPara="1" rIns="91425" wrap="square" tIns="91425"/>
          <a:lstStyle>
            <a:lvl1pPr indent="-342900" lvl="0" marL="342900" marR="0" rtl="0" algn="l">
              <a:lnSpc>
                <a:spcPct val="90000"/>
              </a:lnSpc>
              <a:spcBef>
                <a:spcPts val="1000"/>
              </a:spcBef>
              <a:spcAft>
                <a:spcPts val="0"/>
              </a:spcAft>
              <a:buClr>
                <a:schemeClr val="accent1"/>
              </a:buClr>
              <a:buSzPts val="2000"/>
              <a:buFont typeface="Noto Sans Symbols"/>
              <a:buChar char="▪"/>
              <a:defRPr b="0" i="0" sz="2000" u="none" cap="none" strike="noStrike">
                <a:solidFill>
                  <a:srgbClr val="7F7F7F"/>
                </a:solidFill>
                <a:latin typeface="Century Gothic"/>
                <a:ea typeface="Century Gothic"/>
                <a:cs typeface="Century Gothic"/>
                <a:sym typeface="Century Gothic"/>
              </a:defRPr>
            </a:lvl1pPr>
            <a:lvl2pPr indent="-228600" lvl="1" marL="685800" marR="0" rtl="0" algn="l">
              <a:lnSpc>
                <a:spcPct val="90000"/>
              </a:lnSpc>
              <a:spcBef>
                <a:spcPts val="500"/>
              </a:spcBef>
              <a:spcAft>
                <a:spcPts val="0"/>
              </a:spcAft>
              <a:buClr>
                <a:schemeClr val="accent1"/>
              </a:buClr>
              <a:buSzPts val="1800"/>
              <a:buFont typeface="Noto Sans Symbols"/>
              <a:buChar char="▪"/>
              <a:defRPr b="0" i="0" sz="1800" u="none" cap="none" strike="noStrike">
                <a:solidFill>
                  <a:srgbClr val="7F7F7F"/>
                </a:solidFill>
                <a:latin typeface="Century Gothic"/>
                <a:ea typeface="Century Gothic"/>
                <a:cs typeface="Century Gothic"/>
                <a:sym typeface="Century Gothic"/>
              </a:defRPr>
            </a:lvl2pPr>
            <a:lvl3pPr indent="-228600" lvl="2" marL="1143000" marR="0" rtl="0" algn="l">
              <a:lnSpc>
                <a:spcPct val="90000"/>
              </a:lnSpc>
              <a:spcBef>
                <a:spcPts val="500"/>
              </a:spcBef>
              <a:spcAft>
                <a:spcPts val="0"/>
              </a:spcAft>
              <a:buClr>
                <a:schemeClr val="accent1"/>
              </a:buClr>
              <a:buSzPts val="1600"/>
              <a:buFont typeface="Noto Sans Symbols"/>
              <a:buChar char="▪"/>
              <a:defRPr b="0" i="0" sz="1600" u="none" cap="none" strike="noStrike">
                <a:solidFill>
                  <a:srgbClr val="7F7F7F"/>
                </a:solidFill>
                <a:latin typeface="Century Gothic"/>
                <a:ea typeface="Century Gothic"/>
                <a:cs typeface="Century Gothic"/>
                <a:sym typeface="Century Gothic"/>
              </a:defRPr>
            </a:lvl3pPr>
            <a:lvl4pPr indent="-228600" lvl="3" marL="16002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4pPr>
            <a:lvl5pPr indent="-228600" lvl="4" marL="20574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5pPr>
            <a:lvl6pPr indent="-228600" lvl="5" marL="2514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228600" lvl="6" marL="2971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228600" lvl="7" marL="3429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228600" lvl="8" marL="3886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235" name="Google Shape;235;p35"/>
          <p:cNvSpPr/>
          <p:nvPr/>
        </p:nvSpPr>
        <p:spPr>
          <a:xfrm flipH="1">
            <a:off x="10576560" y="487680"/>
            <a:ext cx="1615440" cy="6380480"/>
          </a:xfrm>
          <a:prstGeom prst="rtTriangle">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236" name="Google Shape;236;p35"/>
          <p:cNvSpPr/>
          <p:nvPr/>
        </p:nvSpPr>
        <p:spPr>
          <a:xfrm>
            <a:off x="9387840" y="-10160"/>
            <a:ext cx="2814320" cy="6898643"/>
          </a:xfrm>
          <a:custGeom>
            <a:rect b="b" l="l" r="r" t="t"/>
            <a:pathLst>
              <a:path extrusionOk="0" h="120000" w="120000">
                <a:moveTo>
                  <a:pt x="0" y="152"/>
                </a:moveTo>
                <a:lnTo>
                  <a:pt x="119704" y="0"/>
                </a:lnTo>
                <a:lnTo>
                  <a:pt x="119999" y="119823"/>
                </a:lnTo>
                <a:lnTo>
                  <a:pt x="108624" y="120000"/>
                </a:lnTo>
                <a:lnTo>
                  <a:pt x="0" y="152"/>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237" name="Google Shape;237;p35"/>
          <p:cNvSpPr txBox="1"/>
          <p:nvPr>
            <p:ph type="title"/>
          </p:nvPr>
        </p:nvSpPr>
        <p:spPr>
          <a:xfrm>
            <a:off x="439615" y="365126"/>
            <a:ext cx="11309839" cy="971306"/>
          </a:xfrm>
          <a:prstGeom prst="rect">
            <a:avLst/>
          </a:prstGeom>
          <a:noFill/>
          <a:ln>
            <a:noFill/>
          </a:ln>
        </p:spPr>
        <p:txBody>
          <a:bodyPr anchorCtr="0" anchor="ctr" bIns="91425" lIns="91425" spcFirstLastPara="1" rIns="91425" wrap="square" tIns="91425"/>
          <a:lstStyle>
            <a:lvl1pPr indent="0" lvl="0" marL="0" marR="0" rtl="0" algn="l">
              <a:lnSpc>
                <a:spcPct val="90000"/>
              </a:lnSpc>
              <a:spcBef>
                <a:spcPts val="0"/>
              </a:spcBef>
              <a:spcAft>
                <a:spcPts val="0"/>
              </a:spcAft>
              <a:buClr>
                <a:schemeClr val="dk1"/>
              </a:buClr>
              <a:buSzPts val="3200"/>
              <a:buFont typeface="Century Gothic"/>
              <a:buNone/>
              <a:defRPr b="0" i="0" sz="3200" u="none" cap="none" strike="noStrike">
                <a:solidFill>
                  <a:schemeClr val="dk1"/>
                </a:solidFill>
                <a:latin typeface="Century Gothic"/>
                <a:ea typeface="Century Gothic"/>
                <a:cs typeface="Century Gothic"/>
                <a:sym typeface="Century Gothic"/>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238" name="Google Shape;238;p35"/>
          <p:cNvSpPr txBox="1"/>
          <p:nvPr>
            <p:ph idx="1" type="body"/>
          </p:nvPr>
        </p:nvSpPr>
        <p:spPr>
          <a:xfrm>
            <a:off x="6990080" y="3444240"/>
            <a:ext cx="2834958" cy="2743200"/>
          </a:xfrm>
          <a:prstGeom prst="rect">
            <a:avLst/>
          </a:prstGeom>
          <a:noFill/>
          <a:ln>
            <a:noFill/>
          </a:ln>
        </p:spPr>
        <p:txBody>
          <a:bodyPr anchorCtr="0" anchor="t" bIns="91425" lIns="91425" spcFirstLastPara="1" rIns="91425" wrap="square" tIns="91425"/>
          <a:lstStyle>
            <a:lvl1pPr indent="-330200" lvl="0" marL="457200" marR="0" rtl="0" algn="l">
              <a:lnSpc>
                <a:spcPct val="90000"/>
              </a:lnSpc>
              <a:spcBef>
                <a:spcPts val="1000"/>
              </a:spcBef>
              <a:spcAft>
                <a:spcPts val="0"/>
              </a:spcAft>
              <a:buClr>
                <a:schemeClr val="accent1"/>
              </a:buClr>
              <a:buSzPts val="1600"/>
              <a:buFont typeface="Noto Sans Symbols"/>
              <a:buChar char="▪"/>
              <a:defRPr b="0" i="0" sz="1600" u="none" cap="none" strike="noStrike">
                <a:solidFill>
                  <a:srgbClr val="7F7F7F"/>
                </a:solidFill>
                <a:latin typeface="Century Gothic"/>
                <a:ea typeface="Century Gothic"/>
                <a:cs typeface="Century Gothic"/>
                <a:sym typeface="Century Gothic"/>
              </a:defRPr>
            </a:lvl1pPr>
            <a:lvl2pPr indent="-342900" lvl="1" marL="914400" marR="0" rtl="0" algn="l">
              <a:lnSpc>
                <a:spcPct val="90000"/>
              </a:lnSpc>
              <a:spcBef>
                <a:spcPts val="500"/>
              </a:spcBef>
              <a:spcAft>
                <a:spcPts val="0"/>
              </a:spcAft>
              <a:buClr>
                <a:schemeClr val="accent1"/>
              </a:buClr>
              <a:buSzPts val="1800"/>
              <a:buFont typeface="Noto Sans Symbols"/>
              <a:buChar char="▪"/>
              <a:defRPr b="0" i="0" sz="1800" u="none" cap="none" strike="noStrike">
                <a:solidFill>
                  <a:srgbClr val="7F7F7F"/>
                </a:solidFill>
                <a:latin typeface="Century Gothic"/>
                <a:ea typeface="Century Gothic"/>
                <a:cs typeface="Century Gothic"/>
                <a:sym typeface="Century Gothic"/>
              </a:defRPr>
            </a:lvl2pPr>
            <a:lvl3pPr indent="-330200" lvl="2" marL="1371600" marR="0" rtl="0" algn="l">
              <a:lnSpc>
                <a:spcPct val="90000"/>
              </a:lnSpc>
              <a:spcBef>
                <a:spcPts val="500"/>
              </a:spcBef>
              <a:spcAft>
                <a:spcPts val="0"/>
              </a:spcAft>
              <a:buClr>
                <a:schemeClr val="accent1"/>
              </a:buClr>
              <a:buSzPts val="1600"/>
              <a:buFont typeface="Noto Sans Symbols"/>
              <a:buChar char="▪"/>
              <a:defRPr b="0" i="0" sz="1600" u="none" cap="none" strike="noStrike">
                <a:solidFill>
                  <a:srgbClr val="7F7F7F"/>
                </a:solidFill>
                <a:latin typeface="Century Gothic"/>
                <a:ea typeface="Century Gothic"/>
                <a:cs typeface="Century Gothic"/>
                <a:sym typeface="Century Gothic"/>
              </a:defRPr>
            </a:lvl3pPr>
            <a:lvl4pPr indent="-317500" lvl="3" marL="18288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4pPr>
            <a:lvl5pPr indent="-317500" lvl="4" marL="22860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239" name="Google Shape;239;p35"/>
          <p:cNvSpPr txBox="1"/>
          <p:nvPr>
            <p:ph idx="3" type="body"/>
          </p:nvPr>
        </p:nvSpPr>
        <p:spPr>
          <a:xfrm>
            <a:off x="6990080" y="1554480"/>
            <a:ext cx="2834640" cy="1737360"/>
          </a:xfrm>
          <a:prstGeom prst="rect">
            <a:avLst/>
          </a:prstGeom>
          <a:noFill/>
          <a:ln>
            <a:noFill/>
          </a:ln>
        </p:spPr>
        <p:txBody>
          <a:bodyPr anchorCtr="0" anchor="b" bIns="91425" lIns="91425" spcFirstLastPara="1" rIns="91425" wrap="square" tIns="91425"/>
          <a:lstStyle>
            <a:lvl1pPr indent="-228600" lvl="0" marL="457200" marR="0" rtl="0" algn="l">
              <a:lnSpc>
                <a:spcPct val="90000"/>
              </a:lnSpc>
              <a:spcBef>
                <a:spcPts val="1000"/>
              </a:spcBef>
              <a:spcAft>
                <a:spcPts val="0"/>
              </a:spcAft>
              <a:buClr>
                <a:schemeClr val="accent1"/>
              </a:buClr>
              <a:buSzPts val="2400"/>
              <a:buFont typeface="Arial"/>
              <a:buNone/>
              <a:defRPr b="0" i="0" sz="2400" u="none" cap="none" strike="noStrike">
                <a:solidFill>
                  <a:schemeClr val="accent2"/>
                </a:solidFill>
                <a:latin typeface="Century Gothic"/>
                <a:ea typeface="Century Gothic"/>
                <a:cs typeface="Century Gothic"/>
                <a:sym typeface="Century Gothic"/>
              </a:defRPr>
            </a:lvl1pPr>
            <a:lvl2pPr indent="-228600" lvl="1" marL="914400" marR="0" rtl="0" algn="l">
              <a:lnSpc>
                <a:spcPct val="90000"/>
              </a:lnSpc>
              <a:spcBef>
                <a:spcPts val="500"/>
              </a:spcBef>
              <a:spcAft>
                <a:spcPts val="0"/>
              </a:spcAft>
              <a:buClr>
                <a:schemeClr val="accent1"/>
              </a:buClr>
              <a:buSzPts val="1800"/>
              <a:buFont typeface="Noto Sans Symbols"/>
              <a:buNone/>
              <a:defRPr b="0" i="0" sz="1800" u="none" cap="none" strike="noStrike">
                <a:solidFill>
                  <a:schemeClr val="accent1"/>
                </a:solidFill>
                <a:latin typeface="Century Gothic"/>
                <a:ea typeface="Century Gothic"/>
                <a:cs typeface="Century Gothic"/>
                <a:sym typeface="Century Gothic"/>
              </a:defRPr>
            </a:lvl2pPr>
            <a:lvl3pPr indent="-228600" lvl="2" marL="1371600" marR="0" rtl="0" algn="l">
              <a:lnSpc>
                <a:spcPct val="90000"/>
              </a:lnSpc>
              <a:spcBef>
                <a:spcPts val="500"/>
              </a:spcBef>
              <a:spcAft>
                <a:spcPts val="0"/>
              </a:spcAft>
              <a:buClr>
                <a:schemeClr val="accent1"/>
              </a:buClr>
              <a:buSzPts val="1600"/>
              <a:buFont typeface="Noto Sans Symbols"/>
              <a:buNone/>
              <a:defRPr b="0" i="0" sz="1600" u="none" cap="none" strike="noStrike">
                <a:solidFill>
                  <a:schemeClr val="accent1"/>
                </a:solidFill>
                <a:latin typeface="Century Gothic"/>
                <a:ea typeface="Century Gothic"/>
                <a:cs typeface="Century Gothic"/>
                <a:sym typeface="Century Gothic"/>
              </a:defRPr>
            </a:lvl3pPr>
            <a:lvl4pPr indent="-228600" lvl="3" marL="1828800" marR="0" rtl="0" algn="l">
              <a:lnSpc>
                <a:spcPct val="90000"/>
              </a:lnSpc>
              <a:spcBef>
                <a:spcPts val="500"/>
              </a:spcBef>
              <a:spcAft>
                <a:spcPts val="0"/>
              </a:spcAft>
              <a:buClr>
                <a:schemeClr val="accent1"/>
              </a:buClr>
              <a:buSzPts val="1400"/>
              <a:buFont typeface="Noto Sans Symbols"/>
              <a:buNone/>
              <a:defRPr b="0" i="0" sz="1400" u="none" cap="none" strike="noStrike">
                <a:solidFill>
                  <a:schemeClr val="accent1"/>
                </a:solidFill>
                <a:latin typeface="Century Gothic"/>
                <a:ea typeface="Century Gothic"/>
                <a:cs typeface="Century Gothic"/>
                <a:sym typeface="Century Gothic"/>
              </a:defRPr>
            </a:lvl4pPr>
            <a:lvl5pPr indent="-228600" lvl="4" marL="2286000" marR="0" rtl="0" algn="l">
              <a:lnSpc>
                <a:spcPct val="90000"/>
              </a:lnSpc>
              <a:spcBef>
                <a:spcPts val="500"/>
              </a:spcBef>
              <a:spcAft>
                <a:spcPts val="0"/>
              </a:spcAft>
              <a:buClr>
                <a:schemeClr val="accent1"/>
              </a:buClr>
              <a:buSzPts val="1400"/>
              <a:buFont typeface="Noto Sans Symbols"/>
              <a:buNone/>
              <a:defRPr b="0" i="0" sz="1400" u="none" cap="none" strike="noStrike">
                <a:solidFill>
                  <a:schemeClr val="accent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240" name="Google Shape;240;p35"/>
          <p:cNvSpPr txBox="1"/>
          <p:nvPr>
            <p:ph idx="12" type="sldNum"/>
          </p:nvPr>
        </p:nvSpPr>
        <p:spPr>
          <a:xfrm>
            <a:off x="9006254"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chemeClr val="lt1"/>
                </a:solidFill>
                <a:latin typeface="Century Gothic"/>
                <a:ea typeface="Century Gothic"/>
                <a:cs typeface="Century Gothic"/>
                <a:sym typeface="Century Gothic"/>
              </a:defRPr>
            </a:lvl1pPr>
            <a:lvl2pPr indent="0" lvl="1" marL="0" marR="0" rtl="0" algn="r">
              <a:spcBef>
                <a:spcPts val="0"/>
              </a:spcBef>
              <a:buNone/>
              <a:defRPr b="0" i="0" sz="1200" u="none" cap="none" strike="noStrike">
                <a:solidFill>
                  <a:schemeClr val="lt1"/>
                </a:solidFill>
                <a:latin typeface="Century Gothic"/>
                <a:ea typeface="Century Gothic"/>
                <a:cs typeface="Century Gothic"/>
                <a:sym typeface="Century Gothic"/>
              </a:defRPr>
            </a:lvl2pPr>
            <a:lvl3pPr indent="0" lvl="2" marL="0" marR="0" rtl="0" algn="r">
              <a:spcBef>
                <a:spcPts val="0"/>
              </a:spcBef>
              <a:buNone/>
              <a:defRPr b="0" i="0" sz="1200" u="none" cap="none" strike="noStrike">
                <a:solidFill>
                  <a:schemeClr val="lt1"/>
                </a:solidFill>
                <a:latin typeface="Century Gothic"/>
                <a:ea typeface="Century Gothic"/>
                <a:cs typeface="Century Gothic"/>
                <a:sym typeface="Century Gothic"/>
              </a:defRPr>
            </a:lvl3pPr>
            <a:lvl4pPr indent="0" lvl="3" marL="0" marR="0" rtl="0" algn="r">
              <a:spcBef>
                <a:spcPts val="0"/>
              </a:spcBef>
              <a:buNone/>
              <a:defRPr b="0" i="0" sz="1200" u="none" cap="none" strike="noStrike">
                <a:solidFill>
                  <a:schemeClr val="lt1"/>
                </a:solidFill>
                <a:latin typeface="Century Gothic"/>
                <a:ea typeface="Century Gothic"/>
                <a:cs typeface="Century Gothic"/>
                <a:sym typeface="Century Gothic"/>
              </a:defRPr>
            </a:lvl4pPr>
            <a:lvl5pPr indent="0" lvl="4" marL="0" marR="0" rtl="0" algn="r">
              <a:spcBef>
                <a:spcPts val="0"/>
              </a:spcBef>
              <a:buNone/>
              <a:defRPr b="0" i="0" sz="1200" u="none" cap="none" strike="noStrike">
                <a:solidFill>
                  <a:schemeClr val="lt1"/>
                </a:solidFill>
                <a:latin typeface="Century Gothic"/>
                <a:ea typeface="Century Gothic"/>
                <a:cs typeface="Century Gothic"/>
                <a:sym typeface="Century Gothic"/>
              </a:defRPr>
            </a:lvl5pPr>
            <a:lvl6pPr indent="0" lvl="5" marL="0" marR="0" rtl="0" algn="r">
              <a:spcBef>
                <a:spcPts val="0"/>
              </a:spcBef>
              <a:buNone/>
              <a:defRPr b="0" i="0" sz="1200" u="none" cap="none" strike="noStrike">
                <a:solidFill>
                  <a:schemeClr val="lt1"/>
                </a:solidFill>
                <a:latin typeface="Century Gothic"/>
                <a:ea typeface="Century Gothic"/>
                <a:cs typeface="Century Gothic"/>
                <a:sym typeface="Century Gothic"/>
              </a:defRPr>
            </a:lvl6pPr>
            <a:lvl7pPr indent="0" lvl="6" marL="0" marR="0" rtl="0" algn="r">
              <a:spcBef>
                <a:spcPts val="0"/>
              </a:spcBef>
              <a:buNone/>
              <a:defRPr b="0" i="0" sz="1200" u="none" cap="none" strike="noStrike">
                <a:solidFill>
                  <a:schemeClr val="lt1"/>
                </a:solidFill>
                <a:latin typeface="Century Gothic"/>
                <a:ea typeface="Century Gothic"/>
                <a:cs typeface="Century Gothic"/>
                <a:sym typeface="Century Gothic"/>
              </a:defRPr>
            </a:lvl7pPr>
            <a:lvl8pPr indent="0" lvl="7" marL="0" marR="0" rtl="0" algn="r">
              <a:spcBef>
                <a:spcPts val="0"/>
              </a:spcBef>
              <a:buNone/>
              <a:defRPr b="0" i="0" sz="1200" u="none" cap="none" strike="noStrike">
                <a:solidFill>
                  <a:schemeClr val="lt1"/>
                </a:solidFill>
                <a:latin typeface="Century Gothic"/>
                <a:ea typeface="Century Gothic"/>
                <a:cs typeface="Century Gothic"/>
                <a:sym typeface="Century Gothic"/>
              </a:defRPr>
            </a:lvl8pPr>
            <a:lvl9pPr indent="0" lvl="8" marL="0" marR="0" rtl="0" algn="r">
              <a:spcBef>
                <a:spcPts val="0"/>
              </a:spcBef>
              <a:buNone/>
              <a:defRPr b="0" i="0" sz="12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pic>
        <p:nvPicPr>
          <p:cNvPr descr="CrownWhite.png" id="241" name="Google Shape;241;p35"/>
          <p:cNvPicPr preferRelativeResize="0"/>
          <p:nvPr/>
        </p:nvPicPr>
        <p:blipFill rotWithShape="1">
          <a:blip r:embed="rId2">
            <a:alphaModFix/>
          </a:blip>
          <a:srcRect b="0" l="0" r="0" t="0"/>
          <a:stretch/>
        </p:blipFill>
        <p:spPr>
          <a:xfrm>
            <a:off x="11613757" y="141271"/>
            <a:ext cx="434664" cy="340180"/>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Large Photo and Content - Green" showMasterSp="0">
  <p:cSld name="Large Photo and Content - Green">
    <p:spTree>
      <p:nvGrpSpPr>
        <p:cNvPr id="242" name="Shape 242"/>
        <p:cNvGrpSpPr/>
        <p:nvPr/>
      </p:nvGrpSpPr>
      <p:grpSpPr>
        <a:xfrm>
          <a:off x="0" y="0"/>
          <a:ext cx="0" cy="0"/>
          <a:chOff x="0" y="0"/>
          <a:chExt cx="0" cy="0"/>
        </a:xfrm>
      </p:grpSpPr>
      <p:sp>
        <p:nvSpPr>
          <p:cNvPr id="243" name="Google Shape;243;p36"/>
          <p:cNvSpPr/>
          <p:nvPr>
            <p:ph idx="2" type="pic"/>
          </p:nvPr>
        </p:nvSpPr>
        <p:spPr>
          <a:xfrm>
            <a:off x="436880" y="1544320"/>
            <a:ext cx="6370320" cy="4643120"/>
          </a:xfrm>
          <a:prstGeom prst="rect">
            <a:avLst/>
          </a:prstGeom>
          <a:noFill/>
          <a:ln>
            <a:noFill/>
          </a:ln>
        </p:spPr>
        <p:txBody>
          <a:bodyPr anchorCtr="0" anchor="t" bIns="91425" lIns="91425" spcFirstLastPara="1" rIns="91425" wrap="square" tIns="91425"/>
          <a:lstStyle>
            <a:lvl1pPr indent="-342900" lvl="0" marL="342900" marR="0" rtl="0" algn="l">
              <a:lnSpc>
                <a:spcPct val="90000"/>
              </a:lnSpc>
              <a:spcBef>
                <a:spcPts val="1000"/>
              </a:spcBef>
              <a:spcAft>
                <a:spcPts val="0"/>
              </a:spcAft>
              <a:buClr>
                <a:schemeClr val="accent1"/>
              </a:buClr>
              <a:buSzPts val="2000"/>
              <a:buFont typeface="Noto Sans Symbols"/>
              <a:buChar char="▪"/>
              <a:defRPr b="0" i="0" sz="2000" u="none" cap="none" strike="noStrike">
                <a:solidFill>
                  <a:srgbClr val="7F7F7F"/>
                </a:solidFill>
                <a:latin typeface="Century Gothic"/>
                <a:ea typeface="Century Gothic"/>
                <a:cs typeface="Century Gothic"/>
                <a:sym typeface="Century Gothic"/>
              </a:defRPr>
            </a:lvl1pPr>
            <a:lvl2pPr indent="-228600" lvl="1" marL="685800" marR="0" rtl="0" algn="l">
              <a:lnSpc>
                <a:spcPct val="90000"/>
              </a:lnSpc>
              <a:spcBef>
                <a:spcPts val="500"/>
              </a:spcBef>
              <a:spcAft>
                <a:spcPts val="0"/>
              </a:spcAft>
              <a:buClr>
                <a:schemeClr val="accent1"/>
              </a:buClr>
              <a:buSzPts val="1800"/>
              <a:buFont typeface="Noto Sans Symbols"/>
              <a:buChar char="▪"/>
              <a:defRPr b="0" i="0" sz="1800" u="none" cap="none" strike="noStrike">
                <a:solidFill>
                  <a:srgbClr val="7F7F7F"/>
                </a:solidFill>
                <a:latin typeface="Century Gothic"/>
                <a:ea typeface="Century Gothic"/>
                <a:cs typeface="Century Gothic"/>
                <a:sym typeface="Century Gothic"/>
              </a:defRPr>
            </a:lvl2pPr>
            <a:lvl3pPr indent="-228600" lvl="2" marL="1143000" marR="0" rtl="0" algn="l">
              <a:lnSpc>
                <a:spcPct val="90000"/>
              </a:lnSpc>
              <a:spcBef>
                <a:spcPts val="500"/>
              </a:spcBef>
              <a:spcAft>
                <a:spcPts val="0"/>
              </a:spcAft>
              <a:buClr>
                <a:schemeClr val="accent1"/>
              </a:buClr>
              <a:buSzPts val="1600"/>
              <a:buFont typeface="Noto Sans Symbols"/>
              <a:buChar char="▪"/>
              <a:defRPr b="0" i="0" sz="1600" u="none" cap="none" strike="noStrike">
                <a:solidFill>
                  <a:srgbClr val="7F7F7F"/>
                </a:solidFill>
                <a:latin typeface="Century Gothic"/>
                <a:ea typeface="Century Gothic"/>
                <a:cs typeface="Century Gothic"/>
                <a:sym typeface="Century Gothic"/>
              </a:defRPr>
            </a:lvl3pPr>
            <a:lvl4pPr indent="-228600" lvl="3" marL="16002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4pPr>
            <a:lvl5pPr indent="-228600" lvl="4" marL="20574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5pPr>
            <a:lvl6pPr indent="-228600" lvl="5" marL="2514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228600" lvl="6" marL="2971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228600" lvl="7" marL="3429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228600" lvl="8" marL="3886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244" name="Google Shape;244;p36"/>
          <p:cNvSpPr/>
          <p:nvPr/>
        </p:nvSpPr>
        <p:spPr>
          <a:xfrm flipH="1">
            <a:off x="10576560" y="487680"/>
            <a:ext cx="1615440" cy="6380480"/>
          </a:xfrm>
          <a:prstGeom prst="rtTriangle">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245" name="Google Shape;245;p36"/>
          <p:cNvSpPr/>
          <p:nvPr/>
        </p:nvSpPr>
        <p:spPr>
          <a:xfrm>
            <a:off x="9387840" y="-10160"/>
            <a:ext cx="2814320" cy="6898643"/>
          </a:xfrm>
          <a:custGeom>
            <a:rect b="b" l="l" r="r" t="t"/>
            <a:pathLst>
              <a:path extrusionOk="0" h="120000" w="120000">
                <a:moveTo>
                  <a:pt x="0" y="152"/>
                </a:moveTo>
                <a:lnTo>
                  <a:pt x="119704" y="0"/>
                </a:lnTo>
                <a:lnTo>
                  <a:pt x="119999" y="119823"/>
                </a:lnTo>
                <a:lnTo>
                  <a:pt x="108624" y="120000"/>
                </a:lnTo>
                <a:lnTo>
                  <a:pt x="0" y="152"/>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246" name="Google Shape;246;p36"/>
          <p:cNvSpPr txBox="1"/>
          <p:nvPr>
            <p:ph type="title"/>
          </p:nvPr>
        </p:nvSpPr>
        <p:spPr>
          <a:xfrm>
            <a:off x="439615" y="365126"/>
            <a:ext cx="11309839" cy="971306"/>
          </a:xfrm>
          <a:prstGeom prst="rect">
            <a:avLst/>
          </a:prstGeom>
          <a:noFill/>
          <a:ln>
            <a:noFill/>
          </a:ln>
        </p:spPr>
        <p:txBody>
          <a:bodyPr anchorCtr="0" anchor="ctr" bIns="91425" lIns="91425" spcFirstLastPara="1" rIns="91425" wrap="square" tIns="91425"/>
          <a:lstStyle>
            <a:lvl1pPr indent="0" lvl="0" marL="0" marR="0" rtl="0" algn="l">
              <a:lnSpc>
                <a:spcPct val="90000"/>
              </a:lnSpc>
              <a:spcBef>
                <a:spcPts val="0"/>
              </a:spcBef>
              <a:spcAft>
                <a:spcPts val="0"/>
              </a:spcAft>
              <a:buClr>
                <a:schemeClr val="dk1"/>
              </a:buClr>
              <a:buSzPts val="3200"/>
              <a:buFont typeface="Century Gothic"/>
              <a:buNone/>
              <a:defRPr b="0" i="0" sz="3200" u="none" cap="none" strike="noStrike">
                <a:solidFill>
                  <a:schemeClr val="dk1"/>
                </a:solidFill>
                <a:latin typeface="Century Gothic"/>
                <a:ea typeface="Century Gothic"/>
                <a:cs typeface="Century Gothic"/>
                <a:sym typeface="Century Gothic"/>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247" name="Google Shape;247;p36"/>
          <p:cNvSpPr txBox="1"/>
          <p:nvPr>
            <p:ph idx="1" type="body"/>
          </p:nvPr>
        </p:nvSpPr>
        <p:spPr>
          <a:xfrm>
            <a:off x="6990080" y="3444240"/>
            <a:ext cx="2834958" cy="2743200"/>
          </a:xfrm>
          <a:prstGeom prst="rect">
            <a:avLst/>
          </a:prstGeom>
          <a:noFill/>
          <a:ln>
            <a:noFill/>
          </a:ln>
        </p:spPr>
        <p:txBody>
          <a:bodyPr anchorCtr="0" anchor="t" bIns="91425" lIns="91425" spcFirstLastPara="1" rIns="91425" wrap="square" tIns="91425"/>
          <a:lstStyle>
            <a:lvl1pPr indent="-330200" lvl="0" marL="457200" marR="0" rtl="0" algn="l">
              <a:lnSpc>
                <a:spcPct val="90000"/>
              </a:lnSpc>
              <a:spcBef>
                <a:spcPts val="1000"/>
              </a:spcBef>
              <a:spcAft>
                <a:spcPts val="0"/>
              </a:spcAft>
              <a:buClr>
                <a:schemeClr val="accent1"/>
              </a:buClr>
              <a:buSzPts val="1600"/>
              <a:buFont typeface="Noto Sans Symbols"/>
              <a:buChar char="▪"/>
              <a:defRPr b="0" i="0" sz="1600" u="none" cap="none" strike="noStrike">
                <a:solidFill>
                  <a:srgbClr val="7F7F7F"/>
                </a:solidFill>
                <a:latin typeface="Century Gothic"/>
                <a:ea typeface="Century Gothic"/>
                <a:cs typeface="Century Gothic"/>
                <a:sym typeface="Century Gothic"/>
              </a:defRPr>
            </a:lvl1pPr>
            <a:lvl2pPr indent="-342900" lvl="1" marL="914400" marR="0" rtl="0" algn="l">
              <a:lnSpc>
                <a:spcPct val="90000"/>
              </a:lnSpc>
              <a:spcBef>
                <a:spcPts val="500"/>
              </a:spcBef>
              <a:spcAft>
                <a:spcPts val="0"/>
              </a:spcAft>
              <a:buClr>
                <a:schemeClr val="accent1"/>
              </a:buClr>
              <a:buSzPts val="1800"/>
              <a:buFont typeface="Noto Sans Symbols"/>
              <a:buChar char="▪"/>
              <a:defRPr b="0" i="0" sz="1800" u="none" cap="none" strike="noStrike">
                <a:solidFill>
                  <a:srgbClr val="7F7F7F"/>
                </a:solidFill>
                <a:latin typeface="Century Gothic"/>
                <a:ea typeface="Century Gothic"/>
                <a:cs typeface="Century Gothic"/>
                <a:sym typeface="Century Gothic"/>
              </a:defRPr>
            </a:lvl2pPr>
            <a:lvl3pPr indent="-330200" lvl="2" marL="1371600" marR="0" rtl="0" algn="l">
              <a:lnSpc>
                <a:spcPct val="90000"/>
              </a:lnSpc>
              <a:spcBef>
                <a:spcPts val="500"/>
              </a:spcBef>
              <a:spcAft>
                <a:spcPts val="0"/>
              </a:spcAft>
              <a:buClr>
                <a:schemeClr val="accent1"/>
              </a:buClr>
              <a:buSzPts val="1600"/>
              <a:buFont typeface="Noto Sans Symbols"/>
              <a:buChar char="▪"/>
              <a:defRPr b="0" i="0" sz="1600" u="none" cap="none" strike="noStrike">
                <a:solidFill>
                  <a:srgbClr val="7F7F7F"/>
                </a:solidFill>
                <a:latin typeface="Century Gothic"/>
                <a:ea typeface="Century Gothic"/>
                <a:cs typeface="Century Gothic"/>
                <a:sym typeface="Century Gothic"/>
              </a:defRPr>
            </a:lvl3pPr>
            <a:lvl4pPr indent="-317500" lvl="3" marL="18288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4pPr>
            <a:lvl5pPr indent="-317500" lvl="4" marL="22860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248" name="Google Shape;248;p36"/>
          <p:cNvSpPr txBox="1"/>
          <p:nvPr>
            <p:ph idx="3" type="body"/>
          </p:nvPr>
        </p:nvSpPr>
        <p:spPr>
          <a:xfrm>
            <a:off x="6990080" y="1554480"/>
            <a:ext cx="2834640" cy="1737360"/>
          </a:xfrm>
          <a:prstGeom prst="rect">
            <a:avLst/>
          </a:prstGeom>
          <a:noFill/>
          <a:ln>
            <a:noFill/>
          </a:ln>
        </p:spPr>
        <p:txBody>
          <a:bodyPr anchorCtr="0" anchor="b" bIns="91425" lIns="91425" spcFirstLastPara="1" rIns="91425" wrap="square" tIns="91425"/>
          <a:lstStyle>
            <a:lvl1pPr indent="-228600" lvl="0" marL="457200" marR="0" rtl="0" algn="l">
              <a:lnSpc>
                <a:spcPct val="90000"/>
              </a:lnSpc>
              <a:spcBef>
                <a:spcPts val="1000"/>
              </a:spcBef>
              <a:spcAft>
                <a:spcPts val="0"/>
              </a:spcAft>
              <a:buClr>
                <a:schemeClr val="accent1"/>
              </a:buClr>
              <a:buSzPts val="2400"/>
              <a:buFont typeface="Arial"/>
              <a:buNone/>
              <a:defRPr b="0" i="0" sz="2400" u="none" cap="none" strike="noStrike">
                <a:solidFill>
                  <a:schemeClr val="dk2"/>
                </a:solidFill>
                <a:latin typeface="Century Gothic"/>
                <a:ea typeface="Century Gothic"/>
                <a:cs typeface="Century Gothic"/>
                <a:sym typeface="Century Gothic"/>
              </a:defRPr>
            </a:lvl1pPr>
            <a:lvl2pPr indent="-228600" lvl="1" marL="914400" marR="0" rtl="0" algn="l">
              <a:lnSpc>
                <a:spcPct val="90000"/>
              </a:lnSpc>
              <a:spcBef>
                <a:spcPts val="500"/>
              </a:spcBef>
              <a:spcAft>
                <a:spcPts val="0"/>
              </a:spcAft>
              <a:buClr>
                <a:schemeClr val="accent1"/>
              </a:buClr>
              <a:buSzPts val="1800"/>
              <a:buFont typeface="Noto Sans Symbols"/>
              <a:buNone/>
              <a:defRPr b="0" i="0" sz="1800" u="none" cap="none" strike="noStrike">
                <a:solidFill>
                  <a:schemeClr val="accent1"/>
                </a:solidFill>
                <a:latin typeface="Century Gothic"/>
                <a:ea typeface="Century Gothic"/>
                <a:cs typeface="Century Gothic"/>
                <a:sym typeface="Century Gothic"/>
              </a:defRPr>
            </a:lvl2pPr>
            <a:lvl3pPr indent="-228600" lvl="2" marL="1371600" marR="0" rtl="0" algn="l">
              <a:lnSpc>
                <a:spcPct val="90000"/>
              </a:lnSpc>
              <a:spcBef>
                <a:spcPts val="500"/>
              </a:spcBef>
              <a:spcAft>
                <a:spcPts val="0"/>
              </a:spcAft>
              <a:buClr>
                <a:schemeClr val="accent1"/>
              </a:buClr>
              <a:buSzPts val="1600"/>
              <a:buFont typeface="Noto Sans Symbols"/>
              <a:buNone/>
              <a:defRPr b="0" i="0" sz="1600" u="none" cap="none" strike="noStrike">
                <a:solidFill>
                  <a:schemeClr val="accent1"/>
                </a:solidFill>
                <a:latin typeface="Century Gothic"/>
                <a:ea typeface="Century Gothic"/>
                <a:cs typeface="Century Gothic"/>
                <a:sym typeface="Century Gothic"/>
              </a:defRPr>
            </a:lvl3pPr>
            <a:lvl4pPr indent="-228600" lvl="3" marL="1828800" marR="0" rtl="0" algn="l">
              <a:lnSpc>
                <a:spcPct val="90000"/>
              </a:lnSpc>
              <a:spcBef>
                <a:spcPts val="500"/>
              </a:spcBef>
              <a:spcAft>
                <a:spcPts val="0"/>
              </a:spcAft>
              <a:buClr>
                <a:schemeClr val="accent1"/>
              </a:buClr>
              <a:buSzPts val="1400"/>
              <a:buFont typeface="Noto Sans Symbols"/>
              <a:buNone/>
              <a:defRPr b="0" i="0" sz="1400" u="none" cap="none" strike="noStrike">
                <a:solidFill>
                  <a:schemeClr val="accent1"/>
                </a:solidFill>
                <a:latin typeface="Century Gothic"/>
                <a:ea typeface="Century Gothic"/>
                <a:cs typeface="Century Gothic"/>
                <a:sym typeface="Century Gothic"/>
              </a:defRPr>
            </a:lvl4pPr>
            <a:lvl5pPr indent="-228600" lvl="4" marL="2286000" marR="0" rtl="0" algn="l">
              <a:lnSpc>
                <a:spcPct val="90000"/>
              </a:lnSpc>
              <a:spcBef>
                <a:spcPts val="500"/>
              </a:spcBef>
              <a:spcAft>
                <a:spcPts val="0"/>
              </a:spcAft>
              <a:buClr>
                <a:schemeClr val="accent1"/>
              </a:buClr>
              <a:buSzPts val="1400"/>
              <a:buFont typeface="Noto Sans Symbols"/>
              <a:buNone/>
              <a:defRPr b="0" i="0" sz="1400" u="none" cap="none" strike="noStrike">
                <a:solidFill>
                  <a:schemeClr val="accent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249" name="Google Shape;249;p36"/>
          <p:cNvSpPr txBox="1"/>
          <p:nvPr>
            <p:ph idx="12" type="sldNum"/>
          </p:nvPr>
        </p:nvSpPr>
        <p:spPr>
          <a:xfrm>
            <a:off x="9006254"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chemeClr val="lt1"/>
                </a:solidFill>
                <a:latin typeface="Century Gothic"/>
                <a:ea typeface="Century Gothic"/>
                <a:cs typeface="Century Gothic"/>
                <a:sym typeface="Century Gothic"/>
              </a:defRPr>
            </a:lvl1pPr>
            <a:lvl2pPr indent="0" lvl="1" marL="0" marR="0" rtl="0" algn="r">
              <a:spcBef>
                <a:spcPts val="0"/>
              </a:spcBef>
              <a:buNone/>
              <a:defRPr b="0" i="0" sz="1200" u="none" cap="none" strike="noStrike">
                <a:solidFill>
                  <a:schemeClr val="lt1"/>
                </a:solidFill>
                <a:latin typeface="Century Gothic"/>
                <a:ea typeface="Century Gothic"/>
                <a:cs typeface="Century Gothic"/>
                <a:sym typeface="Century Gothic"/>
              </a:defRPr>
            </a:lvl2pPr>
            <a:lvl3pPr indent="0" lvl="2" marL="0" marR="0" rtl="0" algn="r">
              <a:spcBef>
                <a:spcPts val="0"/>
              </a:spcBef>
              <a:buNone/>
              <a:defRPr b="0" i="0" sz="1200" u="none" cap="none" strike="noStrike">
                <a:solidFill>
                  <a:schemeClr val="lt1"/>
                </a:solidFill>
                <a:latin typeface="Century Gothic"/>
                <a:ea typeface="Century Gothic"/>
                <a:cs typeface="Century Gothic"/>
                <a:sym typeface="Century Gothic"/>
              </a:defRPr>
            </a:lvl3pPr>
            <a:lvl4pPr indent="0" lvl="3" marL="0" marR="0" rtl="0" algn="r">
              <a:spcBef>
                <a:spcPts val="0"/>
              </a:spcBef>
              <a:buNone/>
              <a:defRPr b="0" i="0" sz="1200" u="none" cap="none" strike="noStrike">
                <a:solidFill>
                  <a:schemeClr val="lt1"/>
                </a:solidFill>
                <a:latin typeface="Century Gothic"/>
                <a:ea typeface="Century Gothic"/>
                <a:cs typeface="Century Gothic"/>
                <a:sym typeface="Century Gothic"/>
              </a:defRPr>
            </a:lvl4pPr>
            <a:lvl5pPr indent="0" lvl="4" marL="0" marR="0" rtl="0" algn="r">
              <a:spcBef>
                <a:spcPts val="0"/>
              </a:spcBef>
              <a:buNone/>
              <a:defRPr b="0" i="0" sz="1200" u="none" cap="none" strike="noStrike">
                <a:solidFill>
                  <a:schemeClr val="lt1"/>
                </a:solidFill>
                <a:latin typeface="Century Gothic"/>
                <a:ea typeface="Century Gothic"/>
                <a:cs typeface="Century Gothic"/>
                <a:sym typeface="Century Gothic"/>
              </a:defRPr>
            </a:lvl5pPr>
            <a:lvl6pPr indent="0" lvl="5" marL="0" marR="0" rtl="0" algn="r">
              <a:spcBef>
                <a:spcPts val="0"/>
              </a:spcBef>
              <a:buNone/>
              <a:defRPr b="0" i="0" sz="1200" u="none" cap="none" strike="noStrike">
                <a:solidFill>
                  <a:schemeClr val="lt1"/>
                </a:solidFill>
                <a:latin typeface="Century Gothic"/>
                <a:ea typeface="Century Gothic"/>
                <a:cs typeface="Century Gothic"/>
                <a:sym typeface="Century Gothic"/>
              </a:defRPr>
            </a:lvl6pPr>
            <a:lvl7pPr indent="0" lvl="6" marL="0" marR="0" rtl="0" algn="r">
              <a:spcBef>
                <a:spcPts val="0"/>
              </a:spcBef>
              <a:buNone/>
              <a:defRPr b="0" i="0" sz="1200" u="none" cap="none" strike="noStrike">
                <a:solidFill>
                  <a:schemeClr val="lt1"/>
                </a:solidFill>
                <a:latin typeface="Century Gothic"/>
                <a:ea typeface="Century Gothic"/>
                <a:cs typeface="Century Gothic"/>
                <a:sym typeface="Century Gothic"/>
              </a:defRPr>
            </a:lvl7pPr>
            <a:lvl8pPr indent="0" lvl="7" marL="0" marR="0" rtl="0" algn="r">
              <a:spcBef>
                <a:spcPts val="0"/>
              </a:spcBef>
              <a:buNone/>
              <a:defRPr b="0" i="0" sz="1200" u="none" cap="none" strike="noStrike">
                <a:solidFill>
                  <a:schemeClr val="lt1"/>
                </a:solidFill>
                <a:latin typeface="Century Gothic"/>
                <a:ea typeface="Century Gothic"/>
                <a:cs typeface="Century Gothic"/>
                <a:sym typeface="Century Gothic"/>
              </a:defRPr>
            </a:lvl8pPr>
            <a:lvl9pPr indent="0" lvl="8" marL="0" marR="0" rtl="0" algn="r">
              <a:spcBef>
                <a:spcPts val="0"/>
              </a:spcBef>
              <a:buNone/>
              <a:defRPr b="0" i="0" sz="12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pic>
        <p:nvPicPr>
          <p:cNvPr descr="CrownWhite.png" id="250" name="Google Shape;250;p36"/>
          <p:cNvPicPr preferRelativeResize="0"/>
          <p:nvPr/>
        </p:nvPicPr>
        <p:blipFill rotWithShape="1">
          <a:blip r:embed="rId2">
            <a:alphaModFix/>
          </a:blip>
          <a:srcRect b="0" l="0" r="0" t="0"/>
          <a:stretch/>
        </p:blipFill>
        <p:spPr>
          <a:xfrm>
            <a:off x="11613757" y="141271"/>
            <a:ext cx="434664" cy="340180"/>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Large Photo and Content - Orange" showMasterSp="0">
  <p:cSld name="Large Photo and Content - Orange">
    <p:spTree>
      <p:nvGrpSpPr>
        <p:cNvPr id="251" name="Shape 251"/>
        <p:cNvGrpSpPr/>
        <p:nvPr/>
      </p:nvGrpSpPr>
      <p:grpSpPr>
        <a:xfrm>
          <a:off x="0" y="0"/>
          <a:ext cx="0" cy="0"/>
          <a:chOff x="0" y="0"/>
          <a:chExt cx="0" cy="0"/>
        </a:xfrm>
      </p:grpSpPr>
      <p:sp>
        <p:nvSpPr>
          <p:cNvPr id="252" name="Google Shape;252;p37"/>
          <p:cNvSpPr/>
          <p:nvPr>
            <p:ph idx="2" type="pic"/>
          </p:nvPr>
        </p:nvSpPr>
        <p:spPr>
          <a:xfrm>
            <a:off x="436880" y="1544320"/>
            <a:ext cx="6370320" cy="4643120"/>
          </a:xfrm>
          <a:prstGeom prst="rect">
            <a:avLst/>
          </a:prstGeom>
          <a:noFill/>
          <a:ln>
            <a:noFill/>
          </a:ln>
        </p:spPr>
        <p:txBody>
          <a:bodyPr anchorCtr="0" anchor="t" bIns="91425" lIns="91425" spcFirstLastPara="1" rIns="91425" wrap="square" tIns="91425"/>
          <a:lstStyle>
            <a:lvl1pPr indent="-342900" lvl="0" marL="342900" marR="0" rtl="0" algn="l">
              <a:lnSpc>
                <a:spcPct val="90000"/>
              </a:lnSpc>
              <a:spcBef>
                <a:spcPts val="1000"/>
              </a:spcBef>
              <a:spcAft>
                <a:spcPts val="0"/>
              </a:spcAft>
              <a:buClr>
                <a:schemeClr val="accent1"/>
              </a:buClr>
              <a:buSzPts val="2000"/>
              <a:buFont typeface="Noto Sans Symbols"/>
              <a:buChar char="▪"/>
              <a:defRPr b="0" i="0" sz="2000" u="none" cap="none" strike="noStrike">
                <a:solidFill>
                  <a:srgbClr val="7F7F7F"/>
                </a:solidFill>
                <a:latin typeface="Century Gothic"/>
                <a:ea typeface="Century Gothic"/>
                <a:cs typeface="Century Gothic"/>
                <a:sym typeface="Century Gothic"/>
              </a:defRPr>
            </a:lvl1pPr>
            <a:lvl2pPr indent="-228600" lvl="1" marL="685800" marR="0" rtl="0" algn="l">
              <a:lnSpc>
                <a:spcPct val="90000"/>
              </a:lnSpc>
              <a:spcBef>
                <a:spcPts val="500"/>
              </a:spcBef>
              <a:spcAft>
                <a:spcPts val="0"/>
              </a:spcAft>
              <a:buClr>
                <a:schemeClr val="accent1"/>
              </a:buClr>
              <a:buSzPts val="1800"/>
              <a:buFont typeface="Noto Sans Symbols"/>
              <a:buChar char="▪"/>
              <a:defRPr b="0" i="0" sz="1800" u="none" cap="none" strike="noStrike">
                <a:solidFill>
                  <a:srgbClr val="7F7F7F"/>
                </a:solidFill>
                <a:latin typeface="Century Gothic"/>
                <a:ea typeface="Century Gothic"/>
                <a:cs typeface="Century Gothic"/>
                <a:sym typeface="Century Gothic"/>
              </a:defRPr>
            </a:lvl2pPr>
            <a:lvl3pPr indent="-228600" lvl="2" marL="1143000" marR="0" rtl="0" algn="l">
              <a:lnSpc>
                <a:spcPct val="90000"/>
              </a:lnSpc>
              <a:spcBef>
                <a:spcPts val="500"/>
              </a:spcBef>
              <a:spcAft>
                <a:spcPts val="0"/>
              </a:spcAft>
              <a:buClr>
                <a:schemeClr val="accent1"/>
              </a:buClr>
              <a:buSzPts val="1600"/>
              <a:buFont typeface="Noto Sans Symbols"/>
              <a:buChar char="▪"/>
              <a:defRPr b="0" i="0" sz="1600" u="none" cap="none" strike="noStrike">
                <a:solidFill>
                  <a:srgbClr val="7F7F7F"/>
                </a:solidFill>
                <a:latin typeface="Century Gothic"/>
                <a:ea typeface="Century Gothic"/>
                <a:cs typeface="Century Gothic"/>
                <a:sym typeface="Century Gothic"/>
              </a:defRPr>
            </a:lvl3pPr>
            <a:lvl4pPr indent="-228600" lvl="3" marL="16002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4pPr>
            <a:lvl5pPr indent="-228600" lvl="4" marL="20574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5pPr>
            <a:lvl6pPr indent="-228600" lvl="5" marL="2514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228600" lvl="6" marL="2971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228600" lvl="7" marL="3429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228600" lvl="8" marL="3886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253" name="Google Shape;253;p37"/>
          <p:cNvSpPr/>
          <p:nvPr/>
        </p:nvSpPr>
        <p:spPr>
          <a:xfrm flipH="1">
            <a:off x="10576560" y="487680"/>
            <a:ext cx="1615440" cy="6380480"/>
          </a:xfrm>
          <a:prstGeom prst="rtTriangle">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254" name="Google Shape;254;p37"/>
          <p:cNvSpPr/>
          <p:nvPr/>
        </p:nvSpPr>
        <p:spPr>
          <a:xfrm>
            <a:off x="9387840" y="-10160"/>
            <a:ext cx="2814320" cy="6898643"/>
          </a:xfrm>
          <a:custGeom>
            <a:rect b="b" l="l" r="r" t="t"/>
            <a:pathLst>
              <a:path extrusionOk="0" h="120000" w="120000">
                <a:moveTo>
                  <a:pt x="0" y="152"/>
                </a:moveTo>
                <a:lnTo>
                  <a:pt x="119704" y="0"/>
                </a:lnTo>
                <a:lnTo>
                  <a:pt x="119999" y="119823"/>
                </a:lnTo>
                <a:lnTo>
                  <a:pt x="108624" y="120000"/>
                </a:lnTo>
                <a:lnTo>
                  <a:pt x="0" y="152"/>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255" name="Google Shape;255;p37"/>
          <p:cNvSpPr txBox="1"/>
          <p:nvPr>
            <p:ph type="title"/>
          </p:nvPr>
        </p:nvSpPr>
        <p:spPr>
          <a:xfrm>
            <a:off x="439615" y="365126"/>
            <a:ext cx="11309839" cy="971306"/>
          </a:xfrm>
          <a:prstGeom prst="rect">
            <a:avLst/>
          </a:prstGeom>
          <a:noFill/>
          <a:ln>
            <a:noFill/>
          </a:ln>
        </p:spPr>
        <p:txBody>
          <a:bodyPr anchorCtr="0" anchor="ctr" bIns="91425" lIns="91425" spcFirstLastPara="1" rIns="91425" wrap="square" tIns="91425"/>
          <a:lstStyle>
            <a:lvl1pPr indent="0" lvl="0" marL="0" marR="0" rtl="0" algn="l">
              <a:lnSpc>
                <a:spcPct val="90000"/>
              </a:lnSpc>
              <a:spcBef>
                <a:spcPts val="0"/>
              </a:spcBef>
              <a:spcAft>
                <a:spcPts val="0"/>
              </a:spcAft>
              <a:buClr>
                <a:schemeClr val="dk1"/>
              </a:buClr>
              <a:buSzPts val="3200"/>
              <a:buFont typeface="Century Gothic"/>
              <a:buNone/>
              <a:defRPr b="0" i="0" sz="3200" u="none" cap="none" strike="noStrike">
                <a:solidFill>
                  <a:schemeClr val="dk1"/>
                </a:solidFill>
                <a:latin typeface="Century Gothic"/>
                <a:ea typeface="Century Gothic"/>
                <a:cs typeface="Century Gothic"/>
                <a:sym typeface="Century Gothic"/>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256" name="Google Shape;256;p37"/>
          <p:cNvSpPr txBox="1"/>
          <p:nvPr>
            <p:ph idx="1" type="body"/>
          </p:nvPr>
        </p:nvSpPr>
        <p:spPr>
          <a:xfrm>
            <a:off x="6990080" y="3444240"/>
            <a:ext cx="2834958" cy="2743200"/>
          </a:xfrm>
          <a:prstGeom prst="rect">
            <a:avLst/>
          </a:prstGeom>
          <a:noFill/>
          <a:ln>
            <a:noFill/>
          </a:ln>
        </p:spPr>
        <p:txBody>
          <a:bodyPr anchorCtr="0" anchor="t" bIns="91425" lIns="91425" spcFirstLastPara="1" rIns="91425" wrap="square" tIns="91425"/>
          <a:lstStyle>
            <a:lvl1pPr indent="-330200" lvl="0" marL="457200" marR="0" rtl="0" algn="l">
              <a:lnSpc>
                <a:spcPct val="90000"/>
              </a:lnSpc>
              <a:spcBef>
                <a:spcPts val="1000"/>
              </a:spcBef>
              <a:spcAft>
                <a:spcPts val="0"/>
              </a:spcAft>
              <a:buClr>
                <a:schemeClr val="accent1"/>
              </a:buClr>
              <a:buSzPts val="1600"/>
              <a:buFont typeface="Noto Sans Symbols"/>
              <a:buChar char="▪"/>
              <a:defRPr b="0" i="0" sz="1600" u="none" cap="none" strike="noStrike">
                <a:solidFill>
                  <a:srgbClr val="7F7F7F"/>
                </a:solidFill>
                <a:latin typeface="Century Gothic"/>
                <a:ea typeface="Century Gothic"/>
                <a:cs typeface="Century Gothic"/>
                <a:sym typeface="Century Gothic"/>
              </a:defRPr>
            </a:lvl1pPr>
            <a:lvl2pPr indent="-342900" lvl="1" marL="914400" marR="0" rtl="0" algn="l">
              <a:lnSpc>
                <a:spcPct val="90000"/>
              </a:lnSpc>
              <a:spcBef>
                <a:spcPts val="500"/>
              </a:spcBef>
              <a:spcAft>
                <a:spcPts val="0"/>
              </a:spcAft>
              <a:buClr>
                <a:schemeClr val="accent1"/>
              </a:buClr>
              <a:buSzPts val="1800"/>
              <a:buFont typeface="Noto Sans Symbols"/>
              <a:buChar char="▪"/>
              <a:defRPr b="0" i="0" sz="1800" u="none" cap="none" strike="noStrike">
                <a:solidFill>
                  <a:srgbClr val="7F7F7F"/>
                </a:solidFill>
                <a:latin typeface="Century Gothic"/>
                <a:ea typeface="Century Gothic"/>
                <a:cs typeface="Century Gothic"/>
                <a:sym typeface="Century Gothic"/>
              </a:defRPr>
            </a:lvl2pPr>
            <a:lvl3pPr indent="-330200" lvl="2" marL="1371600" marR="0" rtl="0" algn="l">
              <a:lnSpc>
                <a:spcPct val="90000"/>
              </a:lnSpc>
              <a:spcBef>
                <a:spcPts val="500"/>
              </a:spcBef>
              <a:spcAft>
                <a:spcPts val="0"/>
              </a:spcAft>
              <a:buClr>
                <a:schemeClr val="accent1"/>
              </a:buClr>
              <a:buSzPts val="1600"/>
              <a:buFont typeface="Noto Sans Symbols"/>
              <a:buChar char="▪"/>
              <a:defRPr b="0" i="0" sz="1600" u="none" cap="none" strike="noStrike">
                <a:solidFill>
                  <a:srgbClr val="7F7F7F"/>
                </a:solidFill>
                <a:latin typeface="Century Gothic"/>
                <a:ea typeface="Century Gothic"/>
                <a:cs typeface="Century Gothic"/>
                <a:sym typeface="Century Gothic"/>
              </a:defRPr>
            </a:lvl3pPr>
            <a:lvl4pPr indent="-317500" lvl="3" marL="18288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4pPr>
            <a:lvl5pPr indent="-317500" lvl="4" marL="22860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257" name="Google Shape;257;p37"/>
          <p:cNvSpPr txBox="1"/>
          <p:nvPr>
            <p:ph idx="3" type="body"/>
          </p:nvPr>
        </p:nvSpPr>
        <p:spPr>
          <a:xfrm>
            <a:off x="6990080" y="1554480"/>
            <a:ext cx="2834640" cy="1737360"/>
          </a:xfrm>
          <a:prstGeom prst="rect">
            <a:avLst/>
          </a:prstGeom>
          <a:noFill/>
          <a:ln>
            <a:noFill/>
          </a:ln>
        </p:spPr>
        <p:txBody>
          <a:bodyPr anchorCtr="0" anchor="b" bIns="91425" lIns="91425" spcFirstLastPara="1" rIns="91425" wrap="square" tIns="91425"/>
          <a:lstStyle>
            <a:lvl1pPr indent="-228600" lvl="0" marL="457200" marR="0" rtl="0" algn="l">
              <a:lnSpc>
                <a:spcPct val="90000"/>
              </a:lnSpc>
              <a:spcBef>
                <a:spcPts val="1000"/>
              </a:spcBef>
              <a:spcAft>
                <a:spcPts val="0"/>
              </a:spcAft>
              <a:buClr>
                <a:schemeClr val="accent1"/>
              </a:buClr>
              <a:buSzPts val="2400"/>
              <a:buFont typeface="Arial"/>
              <a:buNone/>
              <a:defRPr b="0" i="0" sz="2400" u="none" cap="none" strike="noStrike">
                <a:solidFill>
                  <a:schemeClr val="accent4"/>
                </a:solidFill>
                <a:latin typeface="Century Gothic"/>
                <a:ea typeface="Century Gothic"/>
                <a:cs typeface="Century Gothic"/>
                <a:sym typeface="Century Gothic"/>
              </a:defRPr>
            </a:lvl1pPr>
            <a:lvl2pPr indent="-228600" lvl="1" marL="914400" marR="0" rtl="0" algn="l">
              <a:lnSpc>
                <a:spcPct val="90000"/>
              </a:lnSpc>
              <a:spcBef>
                <a:spcPts val="500"/>
              </a:spcBef>
              <a:spcAft>
                <a:spcPts val="0"/>
              </a:spcAft>
              <a:buClr>
                <a:schemeClr val="accent1"/>
              </a:buClr>
              <a:buSzPts val="1800"/>
              <a:buFont typeface="Noto Sans Symbols"/>
              <a:buNone/>
              <a:defRPr b="0" i="0" sz="1800" u="none" cap="none" strike="noStrike">
                <a:solidFill>
                  <a:schemeClr val="accent1"/>
                </a:solidFill>
                <a:latin typeface="Century Gothic"/>
                <a:ea typeface="Century Gothic"/>
                <a:cs typeface="Century Gothic"/>
                <a:sym typeface="Century Gothic"/>
              </a:defRPr>
            </a:lvl2pPr>
            <a:lvl3pPr indent="-228600" lvl="2" marL="1371600" marR="0" rtl="0" algn="l">
              <a:lnSpc>
                <a:spcPct val="90000"/>
              </a:lnSpc>
              <a:spcBef>
                <a:spcPts val="500"/>
              </a:spcBef>
              <a:spcAft>
                <a:spcPts val="0"/>
              </a:spcAft>
              <a:buClr>
                <a:schemeClr val="accent1"/>
              </a:buClr>
              <a:buSzPts val="1600"/>
              <a:buFont typeface="Noto Sans Symbols"/>
              <a:buNone/>
              <a:defRPr b="0" i="0" sz="1600" u="none" cap="none" strike="noStrike">
                <a:solidFill>
                  <a:schemeClr val="accent1"/>
                </a:solidFill>
                <a:latin typeface="Century Gothic"/>
                <a:ea typeface="Century Gothic"/>
                <a:cs typeface="Century Gothic"/>
                <a:sym typeface="Century Gothic"/>
              </a:defRPr>
            </a:lvl3pPr>
            <a:lvl4pPr indent="-228600" lvl="3" marL="1828800" marR="0" rtl="0" algn="l">
              <a:lnSpc>
                <a:spcPct val="90000"/>
              </a:lnSpc>
              <a:spcBef>
                <a:spcPts val="500"/>
              </a:spcBef>
              <a:spcAft>
                <a:spcPts val="0"/>
              </a:spcAft>
              <a:buClr>
                <a:schemeClr val="accent1"/>
              </a:buClr>
              <a:buSzPts val="1400"/>
              <a:buFont typeface="Noto Sans Symbols"/>
              <a:buNone/>
              <a:defRPr b="0" i="0" sz="1400" u="none" cap="none" strike="noStrike">
                <a:solidFill>
                  <a:schemeClr val="accent1"/>
                </a:solidFill>
                <a:latin typeface="Century Gothic"/>
                <a:ea typeface="Century Gothic"/>
                <a:cs typeface="Century Gothic"/>
                <a:sym typeface="Century Gothic"/>
              </a:defRPr>
            </a:lvl4pPr>
            <a:lvl5pPr indent="-228600" lvl="4" marL="2286000" marR="0" rtl="0" algn="l">
              <a:lnSpc>
                <a:spcPct val="90000"/>
              </a:lnSpc>
              <a:spcBef>
                <a:spcPts val="500"/>
              </a:spcBef>
              <a:spcAft>
                <a:spcPts val="0"/>
              </a:spcAft>
              <a:buClr>
                <a:schemeClr val="accent1"/>
              </a:buClr>
              <a:buSzPts val="1400"/>
              <a:buFont typeface="Noto Sans Symbols"/>
              <a:buNone/>
              <a:defRPr b="0" i="0" sz="1400" u="none" cap="none" strike="noStrike">
                <a:solidFill>
                  <a:schemeClr val="accent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258" name="Google Shape;258;p37"/>
          <p:cNvSpPr txBox="1"/>
          <p:nvPr>
            <p:ph idx="12" type="sldNum"/>
          </p:nvPr>
        </p:nvSpPr>
        <p:spPr>
          <a:xfrm>
            <a:off x="9006254"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chemeClr val="lt1"/>
                </a:solidFill>
                <a:latin typeface="Century Gothic"/>
                <a:ea typeface="Century Gothic"/>
                <a:cs typeface="Century Gothic"/>
                <a:sym typeface="Century Gothic"/>
              </a:defRPr>
            </a:lvl1pPr>
            <a:lvl2pPr indent="0" lvl="1" marL="0" marR="0" rtl="0" algn="r">
              <a:spcBef>
                <a:spcPts val="0"/>
              </a:spcBef>
              <a:buNone/>
              <a:defRPr b="0" i="0" sz="1200" u="none" cap="none" strike="noStrike">
                <a:solidFill>
                  <a:schemeClr val="lt1"/>
                </a:solidFill>
                <a:latin typeface="Century Gothic"/>
                <a:ea typeface="Century Gothic"/>
                <a:cs typeface="Century Gothic"/>
                <a:sym typeface="Century Gothic"/>
              </a:defRPr>
            </a:lvl2pPr>
            <a:lvl3pPr indent="0" lvl="2" marL="0" marR="0" rtl="0" algn="r">
              <a:spcBef>
                <a:spcPts val="0"/>
              </a:spcBef>
              <a:buNone/>
              <a:defRPr b="0" i="0" sz="1200" u="none" cap="none" strike="noStrike">
                <a:solidFill>
                  <a:schemeClr val="lt1"/>
                </a:solidFill>
                <a:latin typeface="Century Gothic"/>
                <a:ea typeface="Century Gothic"/>
                <a:cs typeface="Century Gothic"/>
                <a:sym typeface="Century Gothic"/>
              </a:defRPr>
            </a:lvl3pPr>
            <a:lvl4pPr indent="0" lvl="3" marL="0" marR="0" rtl="0" algn="r">
              <a:spcBef>
                <a:spcPts val="0"/>
              </a:spcBef>
              <a:buNone/>
              <a:defRPr b="0" i="0" sz="1200" u="none" cap="none" strike="noStrike">
                <a:solidFill>
                  <a:schemeClr val="lt1"/>
                </a:solidFill>
                <a:latin typeface="Century Gothic"/>
                <a:ea typeface="Century Gothic"/>
                <a:cs typeface="Century Gothic"/>
                <a:sym typeface="Century Gothic"/>
              </a:defRPr>
            </a:lvl4pPr>
            <a:lvl5pPr indent="0" lvl="4" marL="0" marR="0" rtl="0" algn="r">
              <a:spcBef>
                <a:spcPts val="0"/>
              </a:spcBef>
              <a:buNone/>
              <a:defRPr b="0" i="0" sz="1200" u="none" cap="none" strike="noStrike">
                <a:solidFill>
                  <a:schemeClr val="lt1"/>
                </a:solidFill>
                <a:latin typeface="Century Gothic"/>
                <a:ea typeface="Century Gothic"/>
                <a:cs typeface="Century Gothic"/>
                <a:sym typeface="Century Gothic"/>
              </a:defRPr>
            </a:lvl5pPr>
            <a:lvl6pPr indent="0" lvl="5" marL="0" marR="0" rtl="0" algn="r">
              <a:spcBef>
                <a:spcPts val="0"/>
              </a:spcBef>
              <a:buNone/>
              <a:defRPr b="0" i="0" sz="1200" u="none" cap="none" strike="noStrike">
                <a:solidFill>
                  <a:schemeClr val="lt1"/>
                </a:solidFill>
                <a:latin typeface="Century Gothic"/>
                <a:ea typeface="Century Gothic"/>
                <a:cs typeface="Century Gothic"/>
                <a:sym typeface="Century Gothic"/>
              </a:defRPr>
            </a:lvl6pPr>
            <a:lvl7pPr indent="0" lvl="6" marL="0" marR="0" rtl="0" algn="r">
              <a:spcBef>
                <a:spcPts val="0"/>
              </a:spcBef>
              <a:buNone/>
              <a:defRPr b="0" i="0" sz="1200" u="none" cap="none" strike="noStrike">
                <a:solidFill>
                  <a:schemeClr val="lt1"/>
                </a:solidFill>
                <a:latin typeface="Century Gothic"/>
                <a:ea typeface="Century Gothic"/>
                <a:cs typeface="Century Gothic"/>
                <a:sym typeface="Century Gothic"/>
              </a:defRPr>
            </a:lvl7pPr>
            <a:lvl8pPr indent="0" lvl="7" marL="0" marR="0" rtl="0" algn="r">
              <a:spcBef>
                <a:spcPts val="0"/>
              </a:spcBef>
              <a:buNone/>
              <a:defRPr b="0" i="0" sz="1200" u="none" cap="none" strike="noStrike">
                <a:solidFill>
                  <a:schemeClr val="lt1"/>
                </a:solidFill>
                <a:latin typeface="Century Gothic"/>
                <a:ea typeface="Century Gothic"/>
                <a:cs typeface="Century Gothic"/>
                <a:sym typeface="Century Gothic"/>
              </a:defRPr>
            </a:lvl8pPr>
            <a:lvl9pPr indent="0" lvl="8" marL="0" marR="0" rtl="0" algn="r">
              <a:spcBef>
                <a:spcPts val="0"/>
              </a:spcBef>
              <a:buNone/>
              <a:defRPr b="0" i="0" sz="12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pic>
        <p:nvPicPr>
          <p:cNvPr descr="CrownWhite.png" id="259" name="Google Shape;259;p37"/>
          <p:cNvPicPr preferRelativeResize="0"/>
          <p:nvPr/>
        </p:nvPicPr>
        <p:blipFill rotWithShape="1">
          <a:blip r:embed="rId2">
            <a:alphaModFix/>
          </a:blip>
          <a:srcRect b="0" l="0" r="0" t="0"/>
          <a:stretch/>
        </p:blipFill>
        <p:spPr>
          <a:xfrm>
            <a:off x="11613757" y="141271"/>
            <a:ext cx="434664" cy="340180"/>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Large Photo and Content - Purple" showMasterSp="0">
  <p:cSld name="Large Photo and Content - Purple">
    <p:spTree>
      <p:nvGrpSpPr>
        <p:cNvPr id="260" name="Shape 260"/>
        <p:cNvGrpSpPr/>
        <p:nvPr/>
      </p:nvGrpSpPr>
      <p:grpSpPr>
        <a:xfrm>
          <a:off x="0" y="0"/>
          <a:ext cx="0" cy="0"/>
          <a:chOff x="0" y="0"/>
          <a:chExt cx="0" cy="0"/>
        </a:xfrm>
      </p:grpSpPr>
      <p:sp>
        <p:nvSpPr>
          <p:cNvPr id="261" name="Google Shape;261;p38"/>
          <p:cNvSpPr/>
          <p:nvPr>
            <p:ph idx="2" type="pic"/>
          </p:nvPr>
        </p:nvSpPr>
        <p:spPr>
          <a:xfrm>
            <a:off x="436880" y="1544320"/>
            <a:ext cx="6370320" cy="4643120"/>
          </a:xfrm>
          <a:prstGeom prst="rect">
            <a:avLst/>
          </a:prstGeom>
          <a:noFill/>
          <a:ln>
            <a:noFill/>
          </a:ln>
        </p:spPr>
        <p:txBody>
          <a:bodyPr anchorCtr="0" anchor="t" bIns="91425" lIns="91425" spcFirstLastPara="1" rIns="91425" wrap="square" tIns="91425"/>
          <a:lstStyle>
            <a:lvl1pPr indent="-342900" lvl="0" marL="342900" marR="0" rtl="0" algn="l">
              <a:lnSpc>
                <a:spcPct val="90000"/>
              </a:lnSpc>
              <a:spcBef>
                <a:spcPts val="1000"/>
              </a:spcBef>
              <a:spcAft>
                <a:spcPts val="0"/>
              </a:spcAft>
              <a:buClr>
                <a:schemeClr val="accent1"/>
              </a:buClr>
              <a:buSzPts val="2000"/>
              <a:buFont typeface="Noto Sans Symbols"/>
              <a:buChar char="▪"/>
              <a:defRPr b="0" i="0" sz="2000" u="none" cap="none" strike="noStrike">
                <a:solidFill>
                  <a:srgbClr val="7F7F7F"/>
                </a:solidFill>
                <a:latin typeface="Century Gothic"/>
                <a:ea typeface="Century Gothic"/>
                <a:cs typeface="Century Gothic"/>
                <a:sym typeface="Century Gothic"/>
              </a:defRPr>
            </a:lvl1pPr>
            <a:lvl2pPr indent="-228600" lvl="1" marL="685800" marR="0" rtl="0" algn="l">
              <a:lnSpc>
                <a:spcPct val="90000"/>
              </a:lnSpc>
              <a:spcBef>
                <a:spcPts val="500"/>
              </a:spcBef>
              <a:spcAft>
                <a:spcPts val="0"/>
              </a:spcAft>
              <a:buClr>
                <a:schemeClr val="accent1"/>
              </a:buClr>
              <a:buSzPts val="1800"/>
              <a:buFont typeface="Noto Sans Symbols"/>
              <a:buChar char="▪"/>
              <a:defRPr b="0" i="0" sz="1800" u="none" cap="none" strike="noStrike">
                <a:solidFill>
                  <a:srgbClr val="7F7F7F"/>
                </a:solidFill>
                <a:latin typeface="Century Gothic"/>
                <a:ea typeface="Century Gothic"/>
                <a:cs typeface="Century Gothic"/>
                <a:sym typeface="Century Gothic"/>
              </a:defRPr>
            </a:lvl2pPr>
            <a:lvl3pPr indent="-228600" lvl="2" marL="1143000" marR="0" rtl="0" algn="l">
              <a:lnSpc>
                <a:spcPct val="90000"/>
              </a:lnSpc>
              <a:spcBef>
                <a:spcPts val="500"/>
              </a:spcBef>
              <a:spcAft>
                <a:spcPts val="0"/>
              </a:spcAft>
              <a:buClr>
                <a:schemeClr val="accent1"/>
              </a:buClr>
              <a:buSzPts val="1600"/>
              <a:buFont typeface="Noto Sans Symbols"/>
              <a:buChar char="▪"/>
              <a:defRPr b="0" i="0" sz="1600" u="none" cap="none" strike="noStrike">
                <a:solidFill>
                  <a:srgbClr val="7F7F7F"/>
                </a:solidFill>
                <a:latin typeface="Century Gothic"/>
                <a:ea typeface="Century Gothic"/>
                <a:cs typeface="Century Gothic"/>
                <a:sym typeface="Century Gothic"/>
              </a:defRPr>
            </a:lvl3pPr>
            <a:lvl4pPr indent="-228600" lvl="3" marL="16002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4pPr>
            <a:lvl5pPr indent="-228600" lvl="4" marL="20574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5pPr>
            <a:lvl6pPr indent="-228600" lvl="5" marL="2514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228600" lvl="6" marL="2971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228600" lvl="7" marL="3429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228600" lvl="8" marL="3886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262" name="Google Shape;262;p38"/>
          <p:cNvSpPr/>
          <p:nvPr/>
        </p:nvSpPr>
        <p:spPr>
          <a:xfrm flipH="1">
            <a:off x="10576560" y="487680"/>
            <a:ext cx="1615440" cy="6380480"/>
          </a:xfrm>
          <a:prstGeom prst="rtTriangle">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263" name="Google Shape;263;p38"/>
          <p:cNvSpPr/>
          <p:nvPr/>
        </p:nvSpPr>
        <p:spPr>
          <a:xfrm>
            <a:off x="9387840" y="-10160"/>
            <a:ext cx="2814320" cy="6898643"/>
          </a:xfrm>
          <a:custGeom>
            <a:rect b="b" l="l" r="r" t="t"/>
            <a:pathLst>
              <a:path extrusionOk="0" h="120000" w="120000">
                <a:moveTo>
                  <a:pt x="0" y="152"/>
                </a:moveTo>
                <a:lnTo>
                  <a:pt x="119704" y="0"/>
                </a:lnTo>
                <a:lnTo>
                  <a:pt x="119999" y="119823"/>
                </a:lnTo>
                <a:lnTo>
                  <a:pt x="108624" y="120000"/>
                </a:lnTo>
                <a:lnTo>
                  <a:pt x="0" y="152"/>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264" name="Google Shape;264;p38"/>
          <p:cNvSpPr txBox="1"/>
          <p:nvPr>
            <p:ph type="title"/>
          </p:nvPr>
        </p:nvSpPr>
        <p:spPr>
          <a:xfrm>
            <a:off x="439615" y="365126"/>
            <a:ext cx="11309839" cy="971306"/>
          </a:xfrm>
          <a:prstGeom prst="rect">
            <a:avLst/>
          </a:prstGeom>
          <a:noFill/>
          <a:ln>
            <a:noFill/>
          </a:ln>
        </p:spPr>
        <p:txBody>
          <a:bodyPr anchorCtr="0" anchor="ctr" bIns="91425" lIns="91425" spcFirstLastPara="1" rIns="91425" wrap="square" tIns="91425"/>
          <a:lstStyle>
            <a:lvl1pPr indent="0" lvl="0" marL="0" marR="0" rtl="0" algn="l">
              <a:lnSpc>
                <a:spcPct val="90000"/>
              </a:lnSpc>
              <a:spcBef>
                <a:spcPts val="0"/>
              </a:spcBef>
              <a:spcAft>
                <a:spcPts val="0"/>
              </a:spcAft>
              <a:buClr>
                <a:schemeClr val="dk1"/>
              </a:buClr>
              <a:buSzPts val="3200"/>
              <a:buFont typeface="Century Gothic"/>
              <a:buNone/>
              <a:defRPr b="0" i="0" sz="3200" u="none" cap="none" strike="noStrike">
                <a:solidFill>
                  <a:schemeClr val="dk1"/>
                </a:solidFill>
                <a:latin typeface="Century Gothic"/>
                <a:ea typeface="Century Gothic"/>
                <a:cs typeface="Century Gothic"/>
                <a:sym typeface="Century Gothic"/>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265" name="Google Shape;265;p38"/>
          <p:cNvSpPr txBox="1"/>
          <p:nvPr>
            <p:ph idx="1" type="body"/>
          </p:nvPr>
        </p:nvSpPr>
        <p:spPr>
          <a:xfrm>
            <a:off x="6990080" y="3444240"/>
            <a:ext cx="2834958" cy="2743200"/>
          </a:xfrm>
          <a:prstGeom prst="rect">
            <a:avLst/>
          </a:prstGeom>
          <a:noFill/>
          <a:ln>
            <a:noFill/>
          </a:ln>
        </p:spPr>
        <p:txBody>
          <a:bodyPr anchorCtr="0" anchor="t" bIns="91425" lIns="91425" spcFirstLastPara="1" rIns="91425" wrap="square" tIns="91425"/>
          <a:lstStyle>
            <a:lvl1pPr indent="-330200" lvl="0" marL="457200" marR="0" rtl="0" algn="l">
              <a:lnSpc>
                <a:spcPct val="90000"/>
              </a:lnSpc>
              <a:spcBef>
                <a:spcPts val="1000"/>
              </a:spcBef>
              <a:spcAft>
                <a:spcPts val="0"/>
              </a:spcAft>
              <a:buClr>
                <a:schemeClr val="accent1"/>
              </a:buClr>
              <a:buSzPts val="1600"/>
              <a:buFont typeface="Noto Sans Symbols"/>
              <a:buChar char="▪"/>
              <a:defRPr b="0" i="0" sz="1600" u="none" cap="none" strike="noStrike">
                <a:solidFill>
                  <a:srgbClr val="7F7F7F"/>
                </a:solidFill>
                <a:latin typeface="Century Gothic"/>
                <a:ea typeface="Century Gothic"/>
                <a:cs typeface="Century Gothic"/>
                <a:sym typeface="Century Gothic"/>
              </a:defRPr>
            </a:lvl1pPr>
            <a:lvl2pPr indent="-342900" lvl="1" marL="914400" marR="0" rtl="0" algn="l">
              <a:lnSpc>
                <a:spcPct val="90000"/>
              </a:lnSpc>
              <a:spcBef>
                <a:spcPts val="500"/>
              </a:spcBef>
              <a:spcAft>
                <a:spcPts val="0"/>
              </a:spcAft>
              <a:buClr>
                <a:schemeClr val="accent1"/>
              </a:buClr>
              <a:buSzPts val="1800"/>
              <a:buFont typeface="Noto Sans Symbols"/>
              <a:buChar char="▪"/>
              <a:defRPr b="0" i="0" sz="1800" u="none" cap="none" strike="noStrike">
                <a:solidFill>
                  <a:srgbClr val="7F7F7F"/>
                </a:solidFill>
                <a:latin typeface="Century Gothic"/>
                <a:ea typeface="Century Gothic"/>
                <a:cs typeface="Century Gothic"/>
                <a:sym typeface="Century Gothic"/>
              </a:defRPr>
            </a:lvl2pPr>
            <a:lvl3pPr indent="-330200" lvl="2" marL="1371600" marR="0" rtl="0" algn="l">
              <a:lnSpc>
                <a:spcPct val="90000"/>
              </a:lnSpc>
              <a:spcBef>
                <a:spcPts val="500"/>
              </a:spcBef>
              <a:spcAft>
                <a:spcPts val="0"/>
              </a:spcAft>
              <a:buClr>
                <a:schemeClr val="accent1"/>
              </a:buClr>
              <a:buSzPts val="1600"/>
              <a:buFont typeface="Noto Sans Symbols"/>
              <a:buChar char="▪"/>
              <a:defRPr b="0" i="0" sz="1600" u="none" cap="none" strike="noStrike">
                <a:solidFill>
                  <a:srgbClr val="7F7F7F"/>
                </a:solidFill>
                <a:latin typeface="Century Gothic"/>
                <a:ea typeface="Century Gothic"/>
                <a:cs typeface="Century Gothic"/>
                <a:sym typeface="Century Gothic"/>
              </a:defRPr>
            </a:lvl3pPr>
            <a:lvl4pPr indent="-317500" lvl="3" marL="18288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4pPr>
            <a:lvl5pPr indent="-317500" lvl="4" marL="22860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266" name="Google Shape;266;p38"/>
          <p:cNvSpPr txBox="1"/>
          <p:nvPr>
            <p:ph idx="3" type="body"/>
          </p:nvPr>
        </p:nvSpPr>
        <p:spPr>
          <a:xfrm>
            <a:off x="6990080" y="1554480"/>
            <a:ext cx="2834640" cy="1737360"/>
          </a:xfrm>
          <a:prstGeom prst="rect">
            <a:avLst/>
          </a:prstGeom>
          <a:noFill/>
          <a:ln>
            <a:noFill/>
          </a:ln>
        </p:spPr>
        <p:txBody>
          <a:bodyPr anchorCtr="0" anchor="b" bIns="91425" lIns="91425" spcFirstLastPara="1" rIns="91425" wrap="square" tIns="91425"/>
          <a:lstStyle>
            <a:lvl1pPr indent="-228600" lvl="0" marL="457200" marR="0" rtl="0" algn="l">
              <a:lnSpc>
                <a:spcPct val="90000"/>
              </a:lnSpc>
              <a:spcBef>
                <a:spcPts val="1000"/>
              </a:spcBef>
              <a:spcAft>
                <a:spcPts val="0"/>
              </a:spcAft>
              <a:buClr>
                <a:schemeClr val="accent1"/>
              </a:buClr>
              <a:buSzPts val="2400"/>
              <a:buFont typeface="Arial"/>
              <a:buNone/>
              <a:defRPr b="0" i="0" sz="2400" u="none" cap="none" strike="noStrike">
                <a:solidFill>
                  <a:schemeClr val="accent5"/>
                </a:solidFill>
                <a:latin typeface="Century Gothic"/>
                <a:ea typeface="Century Gothic"/>
                <a:cs typeface="Century Gothic"/>
                <a:sym typeface="Century Gothic"/>
              </a:defRPr>
            </a:lvl1pPr>
            <a:lvl2pPr indent="-228600" lvl="1" marL="914400" marR="0" rtl="0" algn="l">
              <a:lnSpc>
                <a:spcPct val="90000"/>
              </a:lnSpc>
              <a:spcBef>
                <a:spcPts val="500"/>
              </a:spcBef>
              <a:spcAft>
                <a:spcPts val="0"/>
              </a:spcAft>
              <a:buClr>
                <a:schemeClr val="accent1"/>
              </a:buClr>
              <a:buSzPts val="1800"/>
              <a:buFont typeface="Noto Sans Symbols"/>
              <a:buNone/>
              <a:defRPr b="0" i="0" sz="1800" u="none" cap="none" strike="noStrike">
                <a:solidFill>
                  <a:schemeClr val="accent1"/>
                </a:solidFill>
                <a:latin typeface="Century Gothic"/>
                <a:ea typeface="Century Gothic"/>
                <a:cs typeface="Century Gothic"/>
                <a:sym typeface="Century Gothic"/>
              </a:defRPr>
            </a:lvl2pPr>
            <a:lvl3pPr indent="-228600" lvl="2" marL="1371600" marR="0" rtl="0" algn="l">
              <a:lnSpc>
                <a:spcPct val="90000"/>
              </a:lnSpc>
              <a:spcBef>
                <a:spcPts val="500"/>
              </a:spcBef>
              <a:spcAft>
                <a:spcPts val="0"/>
              </a:spcAft>
              <a:buClr>
                <a:schemeClr val="accent1"/>
              </a:buClr>
              <a:buSzPts val="1600"/>
              <a:buFont typeface="Noto Sans Symbols"/>
              <a:buNone/>
              <a:defRPr b="0" i="0" sz="1600" u="none" cap="none" strike="noStrike">
                <a:solidFill>
                  <a:schemeClr val="accent1"/>
                </a:solidFill>
                <a:latin typeface="Century Gothic"/>
                <a:ea typeface="Century Gothic"/>
                <a:cs typeface="Century Gothic"/>
                <a:sym typeface="Century Gothic"/>
              </a:defRPr>
            </a:lvl3pPr>
            <a:lvl4pPr indent="-228600" lvl="3" marL="1828800" marR="0" rtl="0" algn="l">
              <a:lnSpc>
                <a:spcPct val="90000"/>
              </a:lnSpc>
              <a:spcBef>
                <a:spcPts val="500"/>
              </a:spcBef>
              <a:spcAft>
                <a:spcPts val="0"/>
              </a:spcAft>
              <a:buClr>
                <a:schemeClr val="accent1"/>
              </a:buClr>
              <a:buSzPts val="1400"/>
              <a:buFont typeface="Noto Sans Symbols"/>
              <a:buNone/>
              <a:defRPr b="0" i="0" sz="1400" u="none" cap="none" strike="noStrike">
                <a:solidFill>
                  <a:schemeClr val="accent1"/>
                </a:solidFill>
                <a:latin typeface="Century Gothic"/>
                <a:ea typeface="Century Gothic"/>
                <a:cs typeface="Century Gothic"/>
                <a:sym typeface="Century Gothic"/>
              </a:defRPr>
            </a:lvl4pPr>
            <a:lvl5pPr indent="-228600" lvl="4" marL="2286000" marR="0" rtl="0" algn="l">
              <a:lnSpc>
                <a:spcPct val="90000"/>
              </a:lnSpc>
              <a:spcBef>
                <a:spcPts val="500"/>
              </a:spcBef>
              <a:spcAft>
                <a:spcPts val="0"/>
              </a:spcAft>
              <a:buClr>
                <a:schemeClr val="accent1"/>
              </a:buClr>
              <a:buSzPts val="1400"/>
              <a:buFont typeface="Noto Sans Symbols"/>
              <a:buNone/>
              <a:defRPr b="0" i="0" sz="1400" u="none" cap="none" strike="noStrike">
                <a:solidFill>
                  <a:schemeClr val="accent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267" name="Google Shape;267;p38"/>
          <p:cNvSpPr txBox="1"/>
          <p:nvPr>
            <p:ph idx="12" type="sldNum"/>
          </p:nvPr>
        </p:nvSpPr>
        <p:spPr>
          <a:xfrm>
            <a:off x="9006254"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chemeClr val="lt1"/>
                </a:solidFill>
                <a:latin typeface="Century Gothic"/>
                <a:ea typeface="Century Gothic"/>
                <a:cs typeface="Century Gothic"/>
                <a:sym typeface="Century Gothic"/>
              </a:defRPr>
            </a:lvl1pPr>
            <a:lvl2pPr indent="0" lvl="1" marL="0" marR="0" rtl="0" algn="r">
              <a:spcBef>
                <a:spcPts val="0"/>
              </a:spcBef>
              <a:buNone/>
              <a:defRPr b="0" i="0" sz="1200" u="none" cap="none" strike="noStrike">
                <a:solidFill>
                  <a:schemeClr val="lt1"/>
                </a:solidFill>
                <a:latin typeface="Century Gothic"/>
                <a:ea typeface="Century Gothic"/>
                <a:cs typeface="Century Gothic"/>
                <a:sym typeface="Century Gothic"/>
              </a:defRPr>
            </a:lvl2pPr>
            <a:lvl3pPr indent="0" lvl="2" marL="0" marR="0" rtl="0" algn="r">
              <a:spcBef>
                <a:spcPts val="0"/>
              </a:spcBef>
              <a:buNone/>
              <a:defRPr b="0" i="0" sz="1200" u="none" cap="none" strike="noStrike">
                <a:solidFill>
                  <a:schemeClr val="lt1"/>
                </a:solidFill>
                <a:latin typeface="Century Gothic"/>
                <a:ea typeface="Century Gothic"/>
                <a:cs typeface="Century Gothic"/>
                <a:sym typeface="Century Gothic"/>
              </a:defRPr>
            </a:lvl3pPr>
            <a:lvl4pPr indent="0" lvl="3" marL="0" marR="0" rtl="0" algn="r">
              <a:spcBef>
                <a:spcPts val="0"/>
              </a:spcBef>
              <a:buNone/>
              <a:defRPr b="0" i="0" sz="1200" u="none" cap="none" strike="noStrike">
                <a:solidFill>
                  <a:schemeClr val="lt1"/>
                </a:solidFill>
                <a:latin typeface="Century Gothic"/>
                <a:ea typeface="Century Gothic"/>
                <a:cs typeface="Century Gothic"/>
                <a:sym typeface="Century Gothic"/>
              </a:defRPr>
            </a:lvl4pPr>
            <a:lvl5pPr indent="0" lvl="4" marL="0" marR="0" rtl="0" algn="r">
              <a:spcBef>
                <a:spcPts val="0"/>
              </a:spcBef>
              <a:buNone/>
              <a:defRPr b="0" i="0" sz="1200" u="none" cap="none" strike="noStrike">
                <a:solidFill>
                  <a:schemeClr val="lt1"/>
                </a:solidFill>
                <a:latin typeface="Century Gothic"/>
                <a:ea typeface="Century Gothic"/>
                <a:cs typeface="Century Gothic"/>
                <a:sym typeface="Century Gothic"/>
              </a:defRPr>
            </a:lvl5pPr>
            <a:lvl6pPr indent="0" lvl="5" marL="0" marR="0" rtl="0" algn="r">
              <a:spcBef>
                <a:spcPts val="0"/>
              </a:spcBef>
              <a:buNone/>
              <a:defRPr b="0" i="0" sz="1200" u="none" cap="none" strike="noStrike">
                <a:solidFill>
                  <a:schemeClr val="lt1"/>
                </a:solidFill>
                <a:latin typeface="Century Gothic"/>
                <a:ea typeface="Century Gothic"/>
                <a:cs typeface="Century Gothic"/>
                <a:sym typeface="Century Gothic"/>
              </a:defRPr>
            </a:lvl6pPr>
            <a:lvl7pPr indent="0" lvl="6" marL="0" marR="0" rtl="0" algn="r">
              <a:spcBef>
                <a:spcPts val="0"/>
              </a:spcBef>
              <a:buNone/>
              <a:defRPr b="0" i="0" sz="1200" u="none" cap="none" strike="noStrike">
                <a:solidFill>
                  <a:schemeClr val="lt1"/>
                </a:solidFill>
                <a:latin typeface="Century Gothic"/>
                <a:ea typeface="Century Gothic"/>
                <a:cs typeface="Century Gothic"/>
                <a:sym typeface="Century Gothic"/>
              </a:defRPr>
            </a:lvl7pPr>
            <a:lvl8pPr indent="0" lvl="7" marL="0" marR="0" rtl="0" algn="r">
              <a:spcBef>
                <a:spcPts val="0"/>
              </a:spcBef>
              <a:buNone/>
              <a:defRPr b="0" i="0" sz="1200" u="none" cap="none" strike="noStrike">
                <a:solidFill>
                  <a:schemeClr val="lt1"/>
                </a:solidFill>
                <a:latin typeface="Century Gothic"/>
                <a:ea typeface="Century Gothic"/>
                <a:cs typeface="Century Gothic"/>
                <a:sym typeface="Century Gothic"/>
              </a:defRPr>
            </a:lvl8pPr>
            <a:lvl9pPr indent="0" lvl="8" marL="0" marR="0" rtl="0" algn="r">
              <a:spcBef>
                <a:spcPts val="0"/>
              </a:spcBef>
              <a:buNone/>
              <a:defRPr b="0" i="0" sz="12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pic>
        <p:nvPicPr>
          <p:cNvPr descr="CrownWhite.png" id="268" name="Google Shape;268;p38"/>
          <p:cNvPicPr preferRelativeResize="0"/>
          <p:nvPr/>
        </p:nvPicPr>
        <p:blipFill rotWithShape="1">
          <a:blip r:embed="rId2">
            <a:alphaModFix/>
          </a:blip>
          <a:srcRect b="0" l="0" r="0" t="0"/>
          <a:stretch/>
        </p:blipFill>
        <p:spPr>
          <a:xfrm>
            <a:off x="11613757" y="141271"/>
            <a:ext cx="434664" cy="340180"/>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 Column - Aqua">
  <p:cSld name="2 Column - Aqua">
    <p:spTree>
      <p:nvGrpSpPr>
        <p:cNvPr id="269" name="Shape 269"/>
        <p:cNvGrpSpPr/>
        <p:nvPr/>
      </p:nvGrpSpPr>
      <p:grpSpPr>
        <a:xfrm>
          <a:off x="0" y="0"/>
          <a:ext cx="0" cy="0"/>
          <a:chOff x="0" y="0"/>
          <a:chExt cx="0" cy="0"/>
        </a:xfrm>
      </p:grpSpPr>
      <p:sp>
        <p:nvSpPr>
          <p:cNvPr id="270" name="Google Shape;270;p39"/>
          <p:cNvSpPr/>
          <p:nvPr/>
        </p:nvSpPr>
        <p:spPr>
          <a:xfrm>
            <a:off x="4460240" y="2580640"/>
            <a:ext cx="2854956" cy="4297680"/>
          </a:xfrm>
          <a:prstGeom prst="rtTriangle">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271" name="Google Shape;271;p39"/>
          <p:cNvSpPr/>
          <p:nvPr/>
        </p:nvSpPr>
        <p:spPr>
          <a:xfrm flipH="1" rot="10800000">
            <a:off x="-8789" y="-20320"/>
            <a:ext cx="7794716" cy="6898640"/>
          </a:xfrm>
          <a:custGeom>
            <a:rect b="b" l="l" r="r" t="t"/>
            <a:pathLst>
              <a:path extrusionOk="0" h="120000" w="120000">
                <a:moveTo>
                  <a:pt x="0" y="0"/>
                </a:moveTo>
                <a:lnTo>
                  <a:pt x="86840" y="530"/>
                </a:lnTo>
                <a:lnTo>
                  <a:pt x="120000" y="119999"/>
                </a:lnTo>
                <a:lnTo>
                  <a:pt x="156" y="119823"/>
                </a:lnTo>
                <a:cubicBezTo>
                  <a:pt x="104" y="79882"/>
                  <a:pt x="52" y="39941"/>
                  <a:pt x="0"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272" name="Google Shape;272;p39"/>
          <p:cNvSpPr txBox="1"/>
          <p:nvPr>
            <p:ph idx="12" type="sldNum"/>
          </p:nvPr>
        </p:nvSpPr>
        <p:spPr>
          <a:xfrm>
            <a:off x="9006254"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7F7F7F"/>
                </a:solidFill>
                <a:latin typeface="Century Gothic"/>
                <a:ea typeface="Century Gothic"/>
                <a:cs typeface="Century Gothic"/>
                <a:sym typeface="Century Gothic"/>
              </a:defRPr>
            </a:lvl1pPr>
            <a:lvl2pPr indent="0" lvl="1" marL="0" marR="0" rtl="0" algn="r">
              <a:spcBef>
                <a:spcPts val="0"/>
              </a:spcBef>
              <a:buNone/>
              <a:defRPr b="0" i="0" sz="1200" u="none" cap="none" strike="noStrike">
                <a:solidFill>
                  <a:srgbClr val="7F7F7F"/>
                </a:solidFill>
                <a:latin typeface="Century Gothic"/>
                <a:ea typeface="Century Gothic"/>
                <a:cs typeface="Century Gothic"/>
                <a:sym typeface="Century Gothic"/>
              </a:defRPr>
            </a:lvl2pPr>
            <a:lvl3pPr indent="0" lvl="2" marL="0" marR="0" rtl="0" algn="r">
              <a:spcBef>
                <a:spcPts val="0"/>
              </a:spcBef>
              <a:buNone/>
              <a:defRPr b="0" i="0" sz="1200" u="none" cap="none" strike="noStrike">
                <a:solidFill>
                  <a:srgbClr val="7F7F7F"/>
                </a:solidFill>
                <a:latin typeface="Century Gothic"/>
                <a:ea typeface="Century Gothic"/>
                <a:cs typeface="Century Gothic"/>
                <a:sym typeface="Century Gothic"/>
              </a:defRPr>
            </a:lvl3pPr>
            <a:lvl4pPr indent="0" lvl="3" marL="0" marR="0" rtl="0" algn="r">
              <a:spcBef>
                <a:spcPts val="0"/>
              </a:spcBef>
              <a:buNone/>
              <a:defRPr b="0" i="0" sz="1200" u="none" cap="none" strike="noStrike">
                <a:solidFill>
                  <a:srgbClr val="7F7F7F"/>
                </a:solidFill>
                <a:latin typeface="Century Gothic"/>
                <a:ea typeface="Century Gothic"/>
                <a:cs typeface="Century Gothic"/>
                <a:sym typeface="Century Gothic"/>
              </a:defRPr>
            </a:lvl4pPr>
            <a:lvl5pPr indent="0" lvl="4" marL="0" marR="0" rtl="0" algn="r">
              <a:spcBef>
                <a:spcPts val="0"/>
              </a:spcBef>
              <a:buNone/>
              <a:defRPr b="0" i="0" sz="1200" u="none" cap="none" strike="noStrike">
                <a:solidFill>
                  <a:srgbClr val="7F7F7F"/>
                </a:solidFill>
                <a:latin typeface="Century Gothic"/>
                <a:ea typeface="Century Gothic"/>
                <a:cs typeface="Century Gothic"/>
                <a:sym typeface="Century Gothic"/>
              </a:defRPr>
            </a:lvl5pPr>
            <a:lvl6pPr indent="0" lvl="5" marL="0" marR="0" rtl="0" algn="r">
              <a:spcBef>
                <a:spcPts val="0"/>
              </a:spcBef>
              <a:buNone/>
              <a:defRPr b="0" i="0" sz="1200" u="none" cap="none" strike="noStrike">
                <a:solidFill>
                  <a:srgbClr val="7F7F7F"/>
                </a:solidFill>
                <a:latin typeface="Century Gothic"/>
                <a:ea typeface="Century Gothic"/>
                <a:cs typeface="Century Gothic"/>
                <a:sym typeface="Century Gothic"/>
              </a:defRPr>
            </a:lvl6pPr>
            <a:lvl7pPr indent="0" lvl="6" marL="0" marR="0" rtl="0" algn="r">
              <a:spcBef>
                <a:spcPts val="0"/>
              </a:spcBef>
              <a:buNone/>
              <a:defRPr b="0" i="0" sz="1200" u="none" cap="none" strike="noStrike">
                <a:solidFill>
                  <a:srgbClr val="7F7F7F"/>
                </a:solidFill>
                <a:latin typeface="Century Gothic"/>
                <a:ea typeface="Century Gothic"/>
                <a:cs typeface="Century Gothic"/>
                <a:sym typeface="Century Gothic"/>
              </a:defRPr>
            </a:lvl7pPr>
            <a:lvl8pPr indent="0" lvl="7" marL="0" marR="0" rtl="0" algn="r">
              <a:spcBef>
                <a:spcPts val="0"/>
              </a:spcBef>
              <a:buNone/>
              <a:defRPr b="0" i="0" sz="1200" u="none" cap="none" strike="noStrike">
                <a:solidFill>
                  <a:srgbClr val="7F7F7F"/>
                </a:solidFill>
                <a:latin typeface="Century Gothic"/>
                <a:ea typeface="Century Gothic"/>
                <a:cs typeface="Century Gothic"/>
                <a:sym typeface="Century Gothic"/>
              </a:defRPr>
            </a:lvl8pPr>
            <a:lvl9pPr indent="0" lvl="8" marL="0" marR="0" rtl="0" algn="r">
              <a:spcBef>
                <a:spcPts val="0"/>
              </a:spcBef>
              <a:buNone/>
              <a:defRPr b="0" i="0" sz="1200" u="none" cap="none" strike="noStrike">
                <a:solidFill>
                  <a:srgbClr val="7F7F7F"/>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
        <p:nvSpPr>
          <p:cNvPr id="273" name="Google Shape;273;p39"/>
          <p:cNvSpPr txBox="1"/>
          <p:nvPr>
            <p:ph idx="1" type="body"/>
          </p:nvPr>
        </p:nvSpPr>
        <p:spPr>
          <a:xfrm>
            <a:off x="7569200" y="1778000"/>
            <a:ext cx="4175760" cy="4429759"/>
          </a:xfrm>
          <a:prstGeom prst="rect">
            <a:avLst/>
          </a:prstGeom>
          <a:noFill/>
          <a:ln>
            <a:noFill/>
          </a:ln>
        </p:spPr>
        <p:txBody>
          <a:bodyPr anchorCtr="0" anchor="t" bIns="91425" lIns="91425" spcFirstLastPara="1" rIns="91425" wrap="square" tIns="91425"/>
          <a:lstStyle>
            <a:lvl1pPr indent="-355600" lvl="0" marL="457200" marR="0" rtl="0" algn="l">
              <a:lnSpc>
                <a:spcPct val="90000"/>
              </a:lnSpc>
              <a:spcBef>
                <a:spcPts val="1000"/>
              </a:spcBef>
              <a:spcAft>
                <a:spcPts val="0"/>
              </a:spcAft>
              <a:buClr>
                <a:schemeClr val="accent2"/>
              </a:buClr>
              <a:buSzPts val="2000"/>
              <a:buFont typeface="Noto Sans Symbols"/>
              <a:buChar char="▪"/>
              <a:defRPr b="0" i="0" sz="2000" u="none" cap="none" strike="noStrike">
                <a:solidFill>
                  <a:srgbClr val="7F7F7F"/>
                </a:solidFill>
                <a:latin typeface="Century Gothic"/>
                <a:ea typeface="Century Gothic"/>
                <a:cs typeface="Century Gothic"/>
                <a:sym typeface="Century Gothic"/>
              </a:defRPr>
            </a:lvl1pPr>
            <a:lvl2pPr indent="-342900" lvl="1" marL="914400" marR="0" rtl="0" algn="l">
              <a:lnSpc>
                <a:spcPct val="90000"/>
              </a:lnSpc>
              <a:spcBef>
                <a:spcPts val="500"/>
              </a:spcBef>
              <a:spcAft>
                <a:spcPts val="0"/>
              </a:spcAft>
              <a:buClr>
                <a:schemeClr val="accent2"/>
              </a:buClr>
              <a:buSzPts val="1800"/>
              <a:buFont typeface="Noto Sans Symbols"/>
              <a:buChar char="▪"/>
              <a:defRPr b="0" i="0" sz="1800" u="none" cap="none" strike="noStrike">
                <a:solidFill>
                  <a:srgbClr val="7F7F7F"/>
                </a:solidFill>
                <a:latin typeface="Century Gothic"/>
                <a:ea typeface="Century Gothic"/>
                <a:cs typeface="Century Gothic"/>
                <a:sym typeface="Century Gothic"/>
              </a:defRPr>
            </a:lvl2pPr>
            <a:lvl3pPr indent="-330200" lvl="2" marL="1371600" marR="0" rtl="0" algn="l">
              <a:lnSpc>
                <a:spcPct val="90000"/>
              </a:lnSpc>
              <a:spcBef>
                <a:spcPts val="500"/>
              </a:spcBef>
              <a:spcAft>
                <a:spcPts val="0"/>
              </a:spcAft>
              <a:buClr>
                <a:schemeClr val="accent2"/>
              </a:buClr>
              <a:buSzPts val="1600"/>
              <a:buFont typeface="Noto Sans Symbols"/>
              <a:buChar char="▪"/>
              <a:defRPr b="0" i="0" sz="1600" u="none" cap="none" strike="noStrike">
                <a:solidFill>
                  <a:srgbClr val="7F7F7F"/>
                </a:solidFill>
                <a:latin typeface="Century Gothic"/>
                <a:ea typeface="Century Gothic"/>
                <a:cs typeface="Century Gothic"/>
                <a:sym typeface="Century Gothic"/>
              </a:defRPr>
            </a:lvl3pPr>
            <a:lvl4pPr indent="-317500" lvl="3" marL="1828800" marR="0" rtl="0" algn="l">
              <a:lnSpc>
                <a:spcPct val="90000"/>
              </a:lnSpc>
              <a:spcBef>
                <a:spcPts val="500"/>
              </a:spcBef>
              <a:spcAft>
                <a:spcPts val="0"/>
              </a:spcAft>
              <a:buClr>
                <a:schemeClr val="accent2"/>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4pPr>
            <a:lvl5pPr indent="-317500" lvl="4" marL="2286000" marR="0" rtl="0" algn="l">
              <a:lnSpc>
                <a:spcPct val="90000"/>
              </a:lnSpc>
              <a:spcBef>
                <a:spcPts val="500"/>
              </a:spcBef>
              <a:spcAft>
                <a:spcPts val="0"/>
              </a:spcAft>
              <a:buClr>
                <a:schemeClr val="accent2"/>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274" name="Google Shape;274;p39"/>
          <p:cNvSpPr txBox="1"/>
          <p:nvPr>
            <p:ph idx="2" type="body"/>
          </p:nvPr>
        </p:nvSpPr>
        <p:spPr>
          <a:xfrm>
            <a:off x="7569200" y="485726"/>
            <a:ext cx="4175760" cy="1170354"/>
          </a:xfrm>
          <a:prstGeom prst="rect">
            <a:avLst/>
          </a:prstGeom>
          <a:noFill/>
          <a:ln>
            <a:noFill/>
          </a:ln>
        </p:spPr>
        <p:txBody>
          <a:bodyPr anchorCtr="0" anchor="b" bIns="91425" lIns="91425" spcFirstLastPara="1" rIns="91425" wrap="square" tIns="91425"/>
          <a:lstStyle>
            <a:lvl1pPr indent="-228600" lvl="0" marL="457200" marR="0" rtl="0" algn="l">
              <a:lnSpc>
                <a:spcPct val="90000"/>
              </a:lnSpc>
              <a:spcBef>
                <a:spcPts val="1000"/>
              </a:spcBef>
              <a:spcAft>
                <a:spcPts val="0"/>
              </a:spcAft>
              <a:buClr>
                <a:schemeClr val="accent1"/>
              </a:buClr>
              <a:buSzPts val="2400"/>
              <a:buFont typeface="Arial"/>
              <a:buNone/>
              <a:defRPr b="0" i="0" sz="2400" u="none" cap="none" strike="noStrike">
                <a:solidFill>
                  <a:schemeClr val="accent2"/>
                </a:solidFill>
                <a:latin typeface="Century Gothic"/>
                <a:ea typeface="Century Gothic"/>
                <a:cs typeface="Century Gothic"/>
                <a:sym typeface="Century Gothic"/>
              </a:defRPr>
            </a:lvl1pPr>
            <a:lvl2pPr indent="-228600" lvl="1" marL="914400" marR="0" rtl="0" algn="l">
              <a:lnSpc>
                <a:spcPct val="90000"/>
              </a:lnSpc>
              <a:spcBef>
                <a:spcPts val="500"/>
              </a:spcBef>
              <a:spcAft>
                <a:spcPts val="0"/>
              </a:spcAft>
              <a:buClr>
                <a:schemeClr val="accent1"/>
              </a:buClr>
              <a:buSzPts val="1800"/>
              <a:buFont typeface="Noto Sans Symbols"/>
              <a:buNone/>
              <a:defRPr b="0" i="0" sz="1800" u="none" cap="none" strike="noStrike">
                <a:solidFill>
                  <a:schemeClr val="accent1"/>
                </a:solidFill>
                <a:latin typeface="Century Gothic"/>
                <a:ea typeface="Century Gothic"/>
                <a:cs typeface="Century Gothic"/>
                <a:sym typeface="Century Gothic"/>
              </a:defRPr>
            </a:lvl2pPr>
            <a:lvl3pPr indent="-228600" lvl="2" marL="1371600" marR="0" rtl="0" algn="l">
              <a:lnSpc>
                <a:spcPct val="90000"/>
              </a:lnSpc>
              <a:spcBef>
                <a:spcPts val="500"/>
              </a:spcBef>
              <a:spcAft>
                <a:spcPts val="0"/>
              </a:spcAft>
              <a:buClr>
                <a:schemeClr val="accent1"/>
              </a:buClr>
              <a:buSzPts val="1600"/>
              <a:buFont typeface="Noto Sans Symbols"/>
              <a:buNone/>
              <a:defRPr b="0" i="0" sz="1600" u="none" cap="none" strike="noStrike">
                <a:solidFill>
                  <a:schemeClr val="accent1"/>
                </a:solidFill>
                <a:latin typeface="Century Gothic"/>
                <a:ea typeface="Century Gothic"/>
                <a:cs typeface="Century Gothic"/>
                <a:sym typeface="Century Gothic"/>
              </a:defRPr>
            </a:lvl3pPr>
            <a:lvl4pPr indent="-228600" lvl="3" marL="1828800" marR="0" rtl="0" algn="l">
              <a:lnSpc>
                <a:spcPct val="90000"/>
              </a:lnSpc>
              <a:spcBef>
                <a:spcPts val="500"/>
              </a:spcBef>
              <a:spcAft>
                <a:spcPts val="0"/>
              </a:spcAft>
              <a:buClr>
                <a:schemeClr val="accent1"/>
              </a:buClr>
              <a:buSzPts val="1400"/>
              <a:buFont typeface="Noto Sans Symbols"/>
              <a:buNone/>
              <a:defRPr b="0" i="0" sz="1400" u="none" cap="none" strike="noStrike">
                <a:solidFill>
                  <a:schemeClr val="accent1"/>
                </a:solidFill>
                <a:latin typeface="Century Gothic"/>
                <a:ea typeface="Century Gothic"/>
                <a:cs typeface="Century Gothic"/>
                <a:sym typeface="Century Gothic"/>
              </a:defRPr>
            </a:lvl4pPr>
            <a:lvl5pPr indent="-228600" lvl="4" marL="2286000" marR="0" rtl="0" algn="l">
              <a:lnSpc>
                <a:spcPct val="90000"/>
              </a:lnSpc>
              <a:spcBef>
                <a:spcPts val="500"/>
              </a:spcBef>
              <a:spcAft>
                <a:spcPts val="0"/>
              </a:spcAft>
              <a:buClr>
                <a:schemeClr val="accent1"/>
              </a:buClr>
              <a:buSzPts val="1400"/>
              <a:buFont typeface="Noto Sans Symbols"/>
              <a:buNone/>
              <a:defRPr b="0" i="0" sz="1400" u="none" cap="none" strike="noStrike">
                <a:solidFill>
                  <a:schemeClr val="accent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275" name="Google Shape;275;p39"/>
          <p:cNvSpPr txBox="1"/>
          <p:nvPr>
            <p:ph idx="3" type="body"/>
          </p:nvPr>
        </p:nvSpPr>
        <p:spPr>
          <a:xfrm>
            <a:off x="427039" y="1778000"/>
            <a:ext cx="5272722" cy="4429125"/>
          </a:xfrm>
          <a:prstGeom prst="rect">
            <a:avLst/>
          </a:prstGeom>
          <a:noFill/>
          <a:ln>
            <a:noFill/>
          </a:ln>
        </p:spPr>
        <p:txBody>
          <a:bodyPr anchorCtr="0" anchor="t" bIns="91425" lIns="91425" spcFirstLastPara="1" rIns="91425" wrap="square" tIns="91425"/>
          <a:lstStyle>
            <a:lvl1pPr indent="-355600" lvl="0" marL="457200" marR="0" rtl="0" algn="l">
              <a:lnSpc>
                <a:spcPct val="90000"/>
              </a:lnSpc>
              <a:spcBef>
                <a:spcPts val="1000"/>
              </a:spcBef>
              <a:spcAft>
                <a:spcPts val="0"/>
              </a:spcAft>
              <a:buClr>
                <a:schemeClr val="accent1"/>
              </a:buClr>
              <a:buSzPts val="2000"/>
              <a:buFont typeface="Noto Sans Symbols"/>
              <a:buChar char="▪"/>
              <a:defRPr b="0" i="0" sz="2000" u="none" cap="none" strike="noStrike">
                <a:solidFill>
                  <a:srgbClr val="FFFFFF"/>
                </a:solidFill>
                <a:latin typeface="Century Gothic"/>
                <a:ea typeface="Century Gothic"/>
                <a:cs typeface="Century Gothic"/>
                <a:sym typeface="Century Gothic"/>
              </a:defRPr>
            </a:lvl1pPr>
            <a:lvl2pPr indent="-342900" lvl="1" marL="914400" marR="0" rtl="0" algn="l">
              <a:lnSpc>
                <a:spcPct val="90000"/>
              </a:lnSpc>
              <a:spcBef>
                <a:spcPts val="500"/>
              </a:spcBef>
              <a:spcAft>
                <a:spcPts val="0"/>
              </a:spcAft>
              <a:buClr>
                <a:schemeClr val="accent1"/>
              </a:buClr>
              <a:buSzPts val="1800"/>
              <a:buFont typeface="Noto Sans Symbols"/>
              <a:buChar char="▪"/>
              <a:defRPr b="0" i="0" sz="1800" u="none" cap="none" strike="noStrike">
                <a:solidFill>
                  <a:srgbClr val="FFFFFF"/>
                </a:solidFill>
                <a:latin typeface="Century Gothic"/>
                <a:ea typeface="Century Gothic"/>
                <a:cs typeface="Century Gothic"/>
                <a:sym typeface="Century Gothic"/>
              </a:defRPr>
            </a:lvl2pPr>
            <a:lvl3pPr indent="-330200" lvl="2" marL="1371600" marR="0" rtl="0" algn="l">
              <a:lnSpc>
                <a:spcPct val="90000"/>
              </a:lnSpc>
              <a:spcBef>
                <a:spcPts val="500"/>
              </a:spcBef>
              <a:spcAft>
                <a:spcPts val="0"/>
              </a:spcAft>
              <a:buClr>
                <a:schemeClr val="accent1"/>
              </a:buClr>
              <a:buSzPts val="1600"/>
              <a:buFont typeface="Noto Sans Symbols"/>
              <a:buChar char="▪"/>
              <a:defRPr b="0" i="0" sz="1600" u="none" cap="none" strike="noStrike">
                <a:solidFill>
                  <a:srgbClr val="FFFFFF"/>
                </a:solidFill>
                <a:latin typeface="Century Gothic"/>
                <a:ea typeface="Century Gothic"/>
                <a:cs typeface="Century Gothic"/>
                <a:sym typeface="Century Gothic"/>
              </a:defRPr>
            </a:lvl3pPr>
            <a:lvl4pPr indent="-317500" lvl="3" marL="18288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FFFFFF"/>
                </a:solidFill>
                <a:latin typeface="Century Gothic"/>
                <a:ea typeface="Century Gothic"/>
                <a:cs typeface="Century Gothic"/>
                <a:sym typeface="Century Gothic"/>
              </a:defRPr>
            </a:lvl4pPr>
            <a:lvl5pPr indent="-317500" lvl="4" marL="22860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FFFFFF"/>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276" name="Google Shape;276;p39"/>
          <p:cNvSpPr txBox="1"/>
          <p:nvPr>
            <p:ph type="title"/>
          </p:nvPr>
        </p:nvSpPr>
        <p:spPr>
          <a:xfrm>
            <a:off x="439615" y="365126"/>
            <a:ext cx="6702865" cy="1199514"/>
          </a:xfrm>
          <a:prstGeom prst="rect">
            <a:avLst/>
          </a:prstGeom>
          <a:noFill/>
          <a:ln>
            <a:noFill/>
          </a:ln>
        </p:spPr>
        <p:txBody>
          <a:bodyPr anchorCtr="0" anchor="ctr" bIns="91425" lIns="91425" spcFirstLastPara="1" rIns="91425" wrap="square" tIns="91425"/>
          <a:lstStyle>
            <a:lvl1pPr indent="0" lvl="0" marL="0" marR="0" rtl="0" algn="l">
              <a:lnSpc>
                <a:spcPct val="90000"/>
              </a:lnSpc>
              <a:spcBef>
                <a:spcPts val="0"/>
              </a:spcBef>
              <a:spcAft>
                <a:spcPts val="0"/>
              </a:spcAft>
              <a:buClr>
                <a:schemeClr val="lt1"/>
              </a:buClr>
              <a:buSzPts val="3200"/>
              <a:buFont typeface="Century Gothic"/>
              <a:buNone/>
              <a:defRPr b="0" i="0" sz="3200" u="none" cap="none" strike="noStrike">
                <a:solidFill>
                  <a:schemeClr val="lt1"/>
                </a:solidFill>
                <a:latin typeface="Century Gothic"/>
                <a:ea typeface="Century Gothic"/>
                <a:cs typeface="Century Gothic"/>
                <a:sym typeface="Century Gothic"/>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_2 Column - Green">
  <p:cSld name="2_2 Column - Green">
    <p:spTree>
      <p:nvGrpSpPr>
        <p:cNvPr id="277" name="Shape 277"/>
        <p:cNvGrpSpPr/>
        <p:nvPr/>
      </p:nvGrpSpPr>
      <p:grpSpPr>
        <a:xfrm>
          <a:off x="0" y="0"/>
          <a:ext cx="0" cy="0"/>
          <a:chOff x="0" y="0"/>
          <a:chExt cx="0" cy="0"/>
        </a:xfrm>
      </p:grpSpPr>
      <p:sp>
        <p:nvSpPr>
          <p:cNvPr id="278" name="Google Shape;278;p40"/>
          <p:cNvSpPr/>
          <p:nvPr/>
        </p:nvSpPr>
        <p:spPr>
          <a:xfrm>
            <a:off x="4460240" y="2580640"/>
            <a:ext cx="2854956" cy="4297680"/>
          </a:xfrm>
          <a:prstGeom prst="rtTriangle">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279" name="Google Shape;279;p40"/>
          <p:cNvSpPr/>
          <p:nvPr/>
        </p:nvSpPr>
        <p:spPr>
          <a:xfrm flipH="1" rot="10800000">
            <a:off x="-8789" y="-20320"/>
            <a:ext cx="7794716" cy="6898640"/>
          </a:xfrm>
          <a:custGeom>
            <a:rect b="b" l="l" r="r" t="t"/>
            <a:pathLst>
              <a:path extrusionOk="0" h="120000" w="120000">
                <a:moveTo>
                  <a:pt x="0" y="0"/>
                </a:moveTo>
                <a:lnTo>
                  <a:pt x="86840" y="530"/>
                </a:lnTo>
                <a:lnTo>
                  <a:pt x="120000" y="119999"/>
                </a:lnTo>
                <a:lnTo>
                  <a:pt x="156" y="119823"/>
                </a:lnTo>
                <a:cubicBezTo>
                  <a:pt x="104" y="79882"/>
                  <a:pt x="52" y="39941"/>
                  <a:pt x="0"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280" name="Google Shape;280;p40"/>
          <p:cNvSpPr txBox="1"/>
          <p:nvPr>
            <p:ph idx="12" type="sldNum"/>
          </p:nvPr>
        </p:nvSpPr>
        <p:spPr>
          <a:xfrm>
            <a:off x="9006254"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7F7F7F"/>
                </a:solidFill>
                <a:latin typeface="Century Gothic"/>
                <a:ea typeface="Century Gothic"/>
                <a:cs typeface="Century Gothic"/>
                <a:sym typeface="Century Gothic"/>
              </a:defRPr>
            </a:lvl1pPr>
            <a:lvl2pPr indent="0" lvl="1" marL="0" marR="0" rtl="0" algn="r">
              <a:spcBef>
                <a:spcPts val="0"/>
              </a:spcBef>
              <a:buNone/>
              <a:defRPr b="0" i="0" sz="1200" u="none" cap="none" strike="noStrike">
                <a:solidFill>
                  <a:srgbClr val="7F7F7F"/>
                </a:solidFill>
                <a:latin typeface="Century Gothic"/>
                <a:ea typeface="Century Gothic"/>
                <a:cs typeface="Century Gothic"/>
                <a:sym typeface="Century Gothic"/>
              </a:defRPr>
            </a:lvl2pPr>
            <a:lvl3pPr indent="0" lvl="2" marL="0" marR="0" rtl="0" algn="r">
              <a:spcBef>
                <a:spcPts val="0"/>
              </a:spcBef>
              <a:buNone/>
              <a:defRPr b="0" i="0" sz="1200" u="none" cap="none" strike="noStrike">
                <a:solidFill>
                  <a:srgbClr val="7F7F7F"/>
                </a:solidFill>
                <a:latin typeface="Century Gothic"/>
                <a:ea typeface="Century Gothic"/>
                <a:cs typeface="Century Gothic"/>
                <a:sym typeface="Century Gothic"/>
              </a:defRPr>
            </a:lvl3pPr>
            <a:lvl4pPr indent="0" lvl="3" marL="0" marR="0" rtl="0" algn="r">
              <a:spcBef>
                <a:spcPts val="0"/>
              </a:spcBef>
              <a:buNone/>
              <a:defRPr b="0" i="0" sz="1200" u="none" cap="none" strike="noStrike">
                <a:solidFill>
                  <a:srgbClr val="7F7F7F"/>
                </a:solidFill>
                <a:latin typeface="Century Gothic"/>
                <a:ea typeface="Century Gothic"/>
                <a:cs typeface="Century Gothic"/>
                <a:sym typeface="Century Gothic"/>
              </a:defRPr>
            </a:lvl4pPr>
            <a:lvl5pPr indent="0" lvl="4" marL="0" marR="0" rtl="0" algn="r">
              <a:spcBef>
                <a:spcPts val="0"/>
              </a:spcBef>
              <a:buNone/>
              <a:defRPr b="0" i="0" sz="1200" u="none" cap="none" strike="noStrike">
                <a:solidFill>
                  <a:srgbClr val="7F7F7F"/>
                </a:solidFill>
                <a:latin typeface="Century Gothic"/>
                <a:ea typeface="Century Gothic"/>
                <a:cs typeface="Century Gothic"/>
                <a:sym typeface="Century Gothic"/>
              </a:defRPr>
            </a:lvl5pPr>
            <a:lvl6pPr indent="0" lvl="5" marL="0" marR="0" rtl="0" algn="r">
              <a:spcBef>
                <a:spcPts val="0"/>
              </a:spcBef>
              <a:buNone/>
              <a:defRPr b="0" i="0" sz="1200" u="none" cap="none" strike="noStrike">
                <a:solidFill>
                  <a:srgbClr val="7F7F7F"/>
                </a:solidFill>
                <a:latin typeface="Century Gothic"/>
                <a:ea typeface="Century Gothic"/>
                <a:cs typeface="Century Gothic"/>
                <a:sym typeface="Century Gothic"/>
              </a:defRPr>
            </a:lvl6pPr>
            <a:lvl7pPr indent="0" lvl="6" marL="0" marR="0" rtl="0" algn="r">
              <a:spcBef>
                <a:spcPts val="0"/>
              </a:spcBef>
              <a:buNone/>
              <a:defRPr b="0" i="0" sz="1200" u="none" cap="none" strike="noStrike">
                <a:solidFill>
                  <a:srgbClr val="7F7F7F"/>
                </a:solidFill>
                <a:latin typeface="Century Gothic"/>
                <a:ea typeface="Century Gothic"/>
                <a:cs typeface="Century Gothic"/>
                <a:sym typeface="Century Gothic"/>
              </a:defRPr>
            </a:lvl7pPr>
            <a:lvl8pPr indent="0" lvl="7" marL="0" marR="0" rtl="0" algn="r">
              <a:spcBef>
                <a:spcPts val="0"/>
              </a:spcBef>
              <a:buNone/>
              <a:defRPr b="0" i="0" sz="1200" u="none" cap="none" strike="noStrike">
                <a:solidFill>
                  <a:srgbClr val="7F7F7F"/>
                </a:solidFill>
                <a:latin typeface="Century Gothic"/>
                <a:ea typeface="Century Gothic"/>
                <a:cs typeface="Century Gothic"/>
                <a:sym typeface="Century Gothic"/>
              </a:defRPr>
            </a:lvl8pPr>
            <a:lvl9pPr indent="0" lvl="8" marL="0" marR="0" rtl="0" algn="r">
              <a:spcBef>
                <a:spcPts val="0"/>
              </a:spcBef>
              <a:buNone/>
              <a:defRPr b="0" i="0" sz="1200" u="none" cap="none" strike="noStrike">
                <a:solidFill>
                  <a:srgbClr val="7F7F7F"/>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
        <p:nvSpPr>
          <p:cNvPr id="281" name="Google Shape;281;p40"/>
          <p:cNvSpPr txBox="1"/>
          <p:nvPr>
            <p:ph idx="1" type="body"/>
          </p:nvPr>
        </p:nvSpPr>
        <p:spPr>
          <a:xfrm>
            <a:off x="7569200" y="1778000"/>
            <a:ext cx="4175760" cy="4429759"/>
          </a:xfrm>
          <a:prstGeom prst="rect">
            <a:avLst/>
          </a:prstGeom>
          <a:noFill/>
          <a:ln>
            <a:noFill/>
          </a:ln>
        </p:spPr>
        <p:txBody>
          <a:bodyPr anchorCtr="0" anchor="t" bIns="91425" lIns="91425" spcFirstLastPara="1" rIns="91425" wrap="square" tIns="91425"/>
          <a:lstStyle>
            <a:lvl1pPr indent="-355600" lvl="0" marL="457200" marR="0" rtl="0" algn="l">
              <a:lnSpc>
                <a:spcPct val="90000"/>
              </a:lnSpc>
              <a:spcBef>
                <a:spcPts val="1000"/>
              </a:spcBef>
              <a:spcAft>
                <a:spcPts val="0"/>
              </a:spcAft>
              <a:buClr>
                <a:schemeClr val="accent3"/>
              </a:buClr>
              <a:buSzPts val="2000"/>
              <a:buFont typeface="Noto Sans Symbols"/>
              <a:buChar char="▪"/>
              <a:defRPr b="0" i="0" sz="2000" u="none" cap="none" strike="noStrike">
                <a:solidFill>
                  <a:srgbClr val="7F7F7F"/>
                </a:solidFill>
                <a:latin typeface="Century Gothic"/>
                <a:ea typeface="Century Gothic"/>
                <a:cs typeface="Century Gothic"/>
                <a:sym typeface="Century Gothic"/>
              </a:defRPr>
            </a:lvl1pPr>
            <a:lvl2pPr indent="-342900" lvl="1" marL="914400" marR="0" rtl="0" algn="l">
              <a:lnSpc>
                <a:spcPct val="90000"/>
              </a:lnSpc>
              <a:spcBef>
                <a:spcPts val="500"/>
              </a:spcBef>
              <a:spcAft>
                <a:spcPts val="0"/>
              </a:spcAft>
              <a:buClr>
                <a:schemeClr val="accent3"/>
              </a:buClr>
              <a:buSzPts val="1800"/>
              <a:buFont typeface="Noto Sans Symbols"/>
              <a:buChar char="▪"/>
              <a:defRPr b="0" i="0" sz="1800" u="none" cap="none" strike="noStrike">
                <a:solidFill>
                  <a:srgbClr val="7F7F7F"/>
                </a:solidFill>
                <a:latin typeface="Century Gothic"/>
                <a:ea typeface="Century Gothic"/>
                <a:cs typeface="Century Gothic"/>
                <a:sym typeface="Century Gothic"/>
              </a:defRPr>
            </a:lvl2pPr>
            <a:lvl3pPr indent="-330200" lvl="2" marL="1371600" marR="0" rtl="0" algn="l">
              <a:lnSpc>
                <a:spcPct val="90000"/>
              </a:lnSpc>
              <a:spcBef>
                <a:spcPts val="500"/>
              </a:spcBef>
              <a:spcAft>
                <a:spcPts val="0"/>
              </a:spcAft>
              <a:buClr>
                <a:schemeClr val="accent3"/>
              </a:buClr>
              <a:buSzPts val="1600"/>
              <a:buFont typeface="Noto Sans Symbols"/>
              <a:buChar char="▪"/>
              <a:defRPr b="0" i="0" sz="1600" u="none" cap="none" strike="noStrike">
                <a:solidFill>
                  <a:srgbClr val="7F7F7F"/>
                </a:solidFill>
                <a:latin typeface="Century Gothic"/>
                <a:ea typeface="Century Gothic"/>
                <a:cs typeface="Century Gothic"/>
                <a:sym typeface="Century Gothic"/>
              </a:defRPr>
            </a:lvl3pPr>
            <a:lvl4pPr indent="-317500" lvl="3" marL="1828800" marR="0" rtl="0" algn="l">
              <a:lnSpc>
                <a:spcPct val="90000"/>
              </a:lnSpc>
              <a:spcBef>
                <a:spcPts val="500"/>
              </a:spcBef>
              <a:spcAft>
                <a:spcPts val="0"/>
              </a:spcAft>
              <a:buClr>
                <a:schemeClr val="accent3"/>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4pPr>
            <a:lvl5pPr indent="-317500" lvl="4" marL="2286000" marR="0" rtl="0" algn="l">
              <a:lnSpc>
                <a:spcPct val="90000"/>
              </a:lnSpc>
              <a:spcBef>
                <a:spcPts val="500"/>
              </a:spcBef>
              <a:spcAft>
                <a:spcPts val="0"/>
              </a:spcAft>
              <a:buClr>
                <a:schemeClr val="accent3"/>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282" name="Google Shape;282;p40"/>
          <p:cNvSpPr txBox="1"/>
          <p:nvPr>
            <p:ph idx="2" type="body"/>
          </p:nvPr>
        </p:nvSpPr>
        <p:spPr>
          <a:xfrm>
            <a:off x="7569200" y="485726"/>
            <a:ext cx="4175760" cy="1170354"/>
          </a:xfrm>
          <a:prstGeom prst="rect">
            <a:avLst/>
          </a:prstGeom>
          <a:noFill/>
          <a:ln>
            <a:noFill/>
          </a:ln>
        </p:spPr>
        <p:txBody>
          <a:bodyPr anchorCtr="0" anchor="b" bIns="91425" lIns="91425" spcFirstLastPara="1" rIns="91425" wrap="square" tIns="91425"/>
          <a:lstStyle>
            <a:lvl1pPr indent="-228600" lvl="0" marL="457200" marR="0" rtl="0" algn="l">
              <a:lnSpc>
                <a:spcPct val="90000"/>
              </a:lnSpc>
              <a:spcBef>
                <a:spcPts val="1000"/>
              </a:spcBef>
              <a:spcAft>
                <a:spcPts val="0"/>
              </a:spcAft>
              <a:buClr>
                <a:schemeClr val="accent1"/>
              </a:buClr>
              <a:buSzPts val="2400"/>
              <a:buFont typeface="Arial"/>
              <a:buNone/>
              <a:defRPr b="0" i="0" sz="2400" u="none" cap="none" strike="noStrike">
                <a:solidFill>
                  <a:srgbClr val="043657"/>
                </a:solidFill>
                <a:latin typeface="Century Gothic"/>
                <a:ea typeface="Century Gothic"/>
                <a:cs typeface="Century Gothic"/>
                <a:sym typeface="Century Gothic"/>
              </a:defRPr>
            </a:lvl1pPr>
            <a:lvl2pPr indent="-228600" lvl="1" marL="914400" marR="0" rtl="0" algn="l">
              <a:lnSpc>
                <a:spcPct val="90000"/>
              </a:lnSpc>
              <a:spcBef>
                <a:spcPts val="500"/>
              </a:spcBef>
              <a:spcAft>
                <a:spcPts val="0"/>
              </a:spcAft>
              <a:buClr>
                <a:schemeClr val="accent1"/>
              </a:buClr>
              <a:buSzPts val="1800"/>
              <a:buFont typeface="Noto Sans Symbols"/>
              <a:buNone/>
              <a:defRPr b="0" i="0" sz="1800" u="none" cap="none" strike="noStrike">
                <a:solidFill>
                  <a:schemeClr val="accent1"/>
                </a:solidFill>
                <a:latin typeface="Century Gothic"/>
                <a:ea typeface="Century Gothic"/>
                <a:cs typeface="Century Gothic"/>
                <a:sym typeface="Century Gothic"/>
              </a:defRPr>
            </a:lvl2pPr>
            <a:lvl3pPr indent="-228600" lvl="2" marL="1371600" marR="0" rtl="0" algn="l">
              <a:lnSpc>
                <a:spcPct val="90000"/>
              </a:lnSpc>
              <a:spcBef>
                <a:spcPts val="500"/>
              </a:spcBef>
              <a:spcAft>
                <a:spcPts val="0"/>
              </a:spcAft>
              <a:buClr>
                <a:schemeClr val="accent1"/>
              </a:buClr>
              <a:buSzPts val="1600"/>
              <a:buFont typeface="Noto Sans Symbols"/>
              <a:buNone/>
              <a:defRPr b="0" i="0" sz="1600" u="none" cap="none" strike="noStrike">
                <a:solidFill>
                  <a:schemeClr val="accent1"/>
                </a:solidFill>
                <a:latin typeface="Century Gothic"/>
                <a:ea typeface="Century Gothic"/>
                <a:cs typeface="Century Gothic"/>
                <a:sym typeface="Century Gothic"/>
              </a:defRPr>
            </a:lvl3pPr>
            <a:lvl4pPr indent="-228600" lvl="3" marL="1828800" marR="0" rtl="0" algn="l">
              <a:lnSpc>
                <a:spcPct val="90000"/>
              </a:lnSpc>
              <a:spcBef>
                <a:spcPts val="500"/>
              </a:spcBef>
              <a:spcAft>
                <a:spcPts val="0"/>
              </a:spcAft>
              <a:buClr>
                <a:schemeClr val="accent1"/>
              </a:buClr>
              <a:buSzPts val="1400"/>
              <a:buFont typeface="Noto Sans Symbols"/>
              <a:buNone/>
              <a:defRPr b="0" i="0" sz="1400" u="none" cap="none" strike="noStrike">
                <a:solidFill>
                  <a:schemeClr val="accent1"/>
                </a:solidFill>
                <a:latin typeface="Century Gothic"/>
                <a:ea typeface="Century Gothic"/>
                <a:cs typeface="Century Gothic"/>
                <a:sym typeface="Century Gothic"/>
              </a:defRPr>
            </a:lvl4pPr>
            <a:lvl5pPr indent="-228600" lvl="4" marL="2286000" marR="0" rtl="0" algn="l">
              <a:lnSpc>
                <a:spcPct val="90000"/>
              </a:lnSpc>
              <a:spcBef>
                <a:spcPts val="500"/>
              </a:spcBef>
              <a:spcAft>
                <a:spcPts val="0"/>
              </a:spcAft>
              <a:buClr>
                <a:schemeClr val="accent1"/>
              </a:buClr>
              <a:buSzPts val="1400"/>
              <a:buFont typeface="Noto Sans Symbols"/>
              <a:buNone/>
              <a:defRPr b="0" i="0" sz="1400" u="none" cap="none" strike="noStrike">
                <a:solidFill>
                  <a:schemeClr val="accent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283" name="Google Shape;283;p40"/>
          <p:cNvSpPr txBox="1"/>
          <p:nvPr>
            <p:ph idx="3" type="body"/>
          </p:nvPr>
        </p:nvSpPr>
        <p:spPr>
          <a:xfrm>
            <a:off x="427039" y="1778000"/>
            <a:ext cx="5272722" cy="4429125"/>
          </a:xfrm>
          <a:prstGeom prst="rect">
            <a:avLst/>
          </a:prstGeom>
          <a:noFill/>
          <a:ln>
            <a:noFill/>
          </a:ln>
        </p:spPr>
        <p:txBody>
          <a:bodyPr anchorCtr="0" anchor="t" bIns="91425" lIns="91425" spcFirstLastPara="1" rIns="91425" wrap="square" tIns="91425"/>
          <a:lstStyle>
            <a:lvl1pPr indent="-355600" lvl="0" marL="457200" marR="0" rtl="0" algn="l">
              <a:lnSpc>
                <a:spcPct val="90000"/>
              </a:lnSpc>
              <a:spcBef>
                <a:spcPts val="1000"/>
              </a:spcBef>
              <a:spcAft>
                <a:spcPts val="0"/>
              </a:spcAft>
              <a:buClr>
                <a:schemeClr val="accent1"/>
              </a:buClr>
              <a:buSzPts val="2000"/>
              <a:buFont typeface="Noto Sans Symbols"/>
              <a:buChar char="▪"/>
              <a:defRPr b="0" i="0" sz="2000" u="none" cap="none" strike="noStrike">
                <a:solidFill>
                  <a:srgbClr val="FFFFFF"/>
                </a:solidFill>
                <a:latin typeface="Century Gothic"/>
                <a:ea typeface="Century Gothic"/>
                <a:cs typeface="Century Gothic"/>
                <a:sym typeface="Century Gothic"/>
              </a:defRPr>
            </a:lvl1pPr>
            <a:lvl2pPr indent="-342900" lvl="1" marL="914400" marR="0" rtl="0" algn="l">
              <a:lnSpc>
                <a:spcPct val="90000"/>
              </a:lnSpc>
              <a:spcBef>
                <a:spcPts val="500"/>
              </a:spcBef>
              <a:spcAft>
                <a:spcPts val="0"/>
              </a:spcAft>
              <a:buClr>
                <a:schemeClr val="accent1"/>
              </a:buClr>
              <a:buSzPts val="1800"/>
              <a:buFont typeface="Noto Sans Symbols"/>
              <a:buChar char="▪"/>
              <a:defRPr b="0" i="0" sz="1800" u="none" cap="none" strike="noStrike">
                <a:solidFill>
                  <a:srgbClr val="FFFFFF"/>
                </a:solidFill>
                <a:latin typeface="Century Gothic"/>
                <a:ea typeface="Century Gothic"/>
                <a:cs typeface="Century Gothic"/>
                <a:sym typeface="Century Gothic"/>
              </a:defRPr>
            </a:lvl2pPr>
            <a:lvl3pPr indent="-330200" lvl="2" marL="1371600" marR="0" rtl="0" algn="l">
              <a:lnSpc>
                <a:spcPct val="90000"/>
              </a:lnSpc>
              <a:spcBef>
                <a:spcPts val="500"/>
              </a:spcBef>
              <a:spcAft>
                <a:spcPts val="0"/>
              </a:spcAft>
              <a:buClr>
                <a:schemeClr val="accent1"/>
              </a:buClr>
              <a:buSzPts val="1600"/>
              <a:buFont typeface="Noto Sans Symbols"/>
              <a:buChar char="▪"/>
              <a:defRPr b="0" i="0" sz="1600" u="none" cap="none" strike="noStrike">
                <a:solidFill>
                  <a:srgbClr val="FFFFFF"/>
                </a:solidFill>
                <a:latin typeface="Century Gothic"/>
                <a:ea typeface="Century Gothic"/>
                <a:cs typeface="Century Gothic"/>
                <a:sym typeface="Century Gothic"/>
              </a:defRPr>
            </a:lvl3pPr>
            <a:lvl4pPr indent="-317500" lvl="3" marL="18288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FFFFFF"/>
                </a:solidFill>
                <a:latin typeface="Century Gothic"/>
                <a:ea typeface="Century Gothic"/>
                <a:cs typeface="Century Gothic"/>
                <a:sym typeface="Century Gothic"/>
              </a:defRPr>
            </a:lvl4pPr>
            <a:lvl5pPr indent="-317500" lvl="4" marL="22860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FFFFFF"/>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284" name="Google Shape;284;p40"/>
          <p:cNvSpPr txBox="1"/>
          <p:nvPr>
            <p:ph type="title"/>
          </p:nvPr>
        </p:nvSpPr>
        <p:spPr>
          <a:xfrm>
            <a:off x="439615" y="365126"/>
            <a:ext cx="6702865" cy="1199514"/>
          </a:xfrm>
          <a:prstGeom prst="rect">
            <a:avLst/>
          </a:prstGeom>
          <a:noFill/>
          <a:ln>
            <a:noFill/>
          </a:ln>
        </p:spPr>
        <p:txBody>
          <a:bodyPr anchorCtr="0" anchor="ctr" bIns="91425" lIns="91425" spcFirstLastPara="1" rIns="91425" wrap="square" tIns="91425"/>
          <a:lstStyle>
            <a:lvl1pPr indent="0" lvl="0" marL="0" marR="0" rtl="0" algn="l">
              <a:lnSpc>
                <a:spcPct val="90000"/>
              </a:lnSpc>
              <a:spcBef>
                <a:spcPts val="0"/>
              </a:spcBef>
              <a:spcAft>
                <a:spcPts val="0"/>
              </a:spcAft>
              <a:buClr>
                <a:schemeClr val="lt1"/>
              </a:buClr>
              <a:buSzPts val="3200"/>
              <a:buFont typeface="Century Gothic"/>
              <a:buNone/>
              <a:defRPr b="0" i="0" sz="3200" u="none" cap="none" strike="noStrike">
                <a:solidFill>
                  <a:schemeClr val="lt1"/>
                </a:solidFill>
                <a:latin typeface="Century Gothic"/>
                <a:ea typeface="Century Gothic"/>
                <a:cs typeface="Century Gothic"/>
                <a:sym typeface="Century Gothic"/>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p:cSld name="Title and Content">
    <p:spTree>
      <p:nvGrpSpPr>
        <p:cNvPr id="38" name="Shape 38"/>
        <p:cNvGrpSpPr/>
        <p:nvPr/>
      </p:nvGrpSpPr>
      <p:grpSpPr>
        <a:xfrm>
          <a:off x="0" y="0"/>
          <a:ext cx="0" cy="0"/>
          <a:chOff x="0" y="0"/>
          <a:chExt cx="0" cy="0"/>
        </a:xfrm>
      </p:grpSpPr>
      <p:sp>
        <p:nvSpPr>
          <p:cNvPr id="39" name="Google Shape;39;p5"/>
          <p:cNvSpPr txBox="1"/>
          <p:nvPr>
            <p:ph type="title"/>
          </p:nvPr>
        </p:nvSpPr>
        <p:spPr>
          <a:xfrm>
            <a:off x="439615" y="365126"/>
            <a:ext cx="11309839" cy="971306"/>
          </a:xfrm>
          <a:prstGeom prst="rect">
            <a:avLst/>
          </a:prstGeom>
          <a:noFill/>
          <a:ln>
            <a:noFill/>
          </a:ln>
        </p:spPr>
        <p:txBody>
          <a:bodyPr anchorCtr="0" anchor="ctr" bIns="91425" lIns="91425" spcFirstLastPara="1" rIns="91425" wrap="square" tIns="91425"/>
          <a:lstStyle>
            <a:lvl1pPr indent="0" lvl="0" marL="0" marR="0" rtl="0" algn="l">
              <a:lnSpc>
                <a:spcPct val="90000"/>
              </a:lnSpc>
              <a:spcBef>
                <a:spcPts val="0"/>
              </a:spcBef>
              <a:spcAft>
                <a:spcPts val="0"/>
              </a:spcAft>
              <a:buClr>
                <a:schemeClr val="dk1"/>
              </a:buClr>
              <a:buSzPts val="3200"/>
              <a:buFont typeface="Century Gothic"/>
              <a:buNone/>
              <a:defRPr b="0" i="0" sz="3200" u="none" cap="none" strike="noStrike">
                <a:solidFill>
                  <a:schemeClr val="dk1"/>
                </a:solidFill>
                <a:latin typeface="Century Gothic"/>
                <a:ea typeface="Century Gothic"/>
                <a:cs typeface="Century Gothic"/>
                <a:sym typeface="Century Gothic"/>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40" name="Google Shape;40;p5"/>
          <p:cNvSpPr txBox="1"/>
          <p:nvPr>
            <p:ph idx="12" type="sldNum"/>
          </p:nvPr>
        </p:nvSpPr>
        <p:spPr>
          <a:xfrm>
            <a:off x="9006254"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7F7F7F"/>
                </a:solidFill>
                <a:latin typeface="Century Gothic"/>
                <a:ea typeface="Century Gothic"/>
                <a:cs typeface="Century Gothic"/>
                <a:sym typeface="Century Gothic"/>
              </a:defRPr>
            </a:lvl1pPr>
            <a:lvl2pPr indent="0" lvl="1" marL="0" marR="0" rtl="0" algn="r">
              <a:spcBef>
                <a:spcPts val="0"/>
              </a:spcBef>
              <a:buNone/>
              <a:defRPr b="0" i="0" sz="1200" u="none" cap="none" strike="noStrike">
                <a:solidFill>
                  <a:srgbClr val="7F7F7F"/>
                </a:solidFill>
                <a:latin typeface="Century Gothic"/>
                <a:ea typeface="Century Gothic"/>
                <a:cs typeface="Century Gothic"/>
                <a:sym typeface="Century Gothic"/>
              </a:defRPr>
            </a:lvl2pPr>
            <a:lvl3pPr indent="0" lvl="2" marL="0" marR="0" rtl="0" algn="r">
              <a:spcBef>
                <a:spcPts val="0"/>
              </a:spcBef>
              <a:buNone/>
              <a:defRPr b="0" i="0" sz="1200" u="none" cap="none" strike="noStrike">
                <a:solidFill>
                  <a:srgbClr val="7F7F7F"/>
                </a:solidFill>
                <a:latin typeface="Century Gothic"/>
                <a:ea typeface="Century Gothic"/>
                <a:cs typeface="Century Gothic"/>
                <a:sym typeface="Century Gothic"/>
              </a:defRPr>
            </a:lvl3pPr>
            <a:lvl4pPr indent="0" lvl="3" marL="0" marR="0" rtl="0" algn="r">
              <a:spcBef>
                <a:spcPts val="0"/>
              </a:spcBef>
              <a:buNone/>
              <a:defRPr b="0" i="0" sz="1200" u="none" cap="none" strike="noStrike">
                <a:solidFill>
                  <a:srgbClr val="7F7F7F"/>
                </a:solidFill>
                <a:latin typeface="Century Gothic"/>
                <a:ea typeface="Century Gothic"/>
                <a:cs typeface="Century Gothic"/>
                <a:sym typeface="Century Gothic"/>
              </a:defRPr>
            </a:lvl4pPr>
            <a:lvl5pPr indent="0" lvl="4" marL="0" marR="0" rtl="0" algn="r">
              <a:spcBef>
                <a:spcPts val="0"/>
              </a:spcBef>
              <a:buNone/>
              <a:defRPr b="0" i="0" sz="1200" u="none" cap="none" strike="noStrike">
                <a:solidFill>
                  <a:srgbClr val="7F7F7F"/>
                </a:solidFill>
                <a:latin typeface="Century Gothic"/>
                <a:ea typeface="Century Gothic"/>
                <a:cs typeface="Century Gothic"/>
                <a:sym typeface="Century Gothic"/>
              </a:defRPr>
            </a:lvl5pPr>
            <a:lvl6pPr indent="0" lvl="5" marL="0" marR="0" rtl="0" algn="r">
              <a:spcBef>
                <a:spcPts val="0"/>
              </a:spcBef>
              <a:buNone/>
              <a:defRPr b="0" i="0" sz="1200" u="none" cap="none" strike="noStrike">
                <a:solidFill>
                  <a:srgbClr val="7F7F7F"/>
                </a:solidFill>
                <a:latin typeface="Century Gothic"/>
                <a:ea typeface="Century Gothic"/>
                <a:cs typeface="Century Gothic"/>
                <a:sym typeface="Century Gothic"/>
              </a:defRPr>
            </a:lvl6pPr>
            <a:lvl7pPr indent="0" lvl="6" marL="0" marR="0" rtl="0" algn="r">
              <a:spcBef>
                <a:spcPts val="0"/>
              </a:spcBef>
              <a:buNone/>
              <a:defRPr b="0" i="0" sz="1200" u="none" cap="none" strike="noStrike">
                <a:solidFill>
                  <a:srgbClr val="7F7F7F"/>
                </a:solidFill>
                <a:latin typeface="Century Gothic"/>
                <a:ea typeface="Century Gothic"/>
                <a:cs typeface="Century Gothic"/>
                <a:sym typeface="Century Gothic"/>
              </a:defRPr>
            </a:lvl7pPr>
            <a:lvl8pPr indent="0" lvl="7" marL="0" marR="0" rtl="0" algn="r">
              <a:spcBef>
                <a:spcPts val="0"/>
              </a:spcBef>
              <a:buNone/>
              <a:defRPr b="0" i="0" sz="1200" u="none" cap="none" strike="noStrike">
                <a:solidFill>
                  <a:srgbClr val="7F7F7F"/>
                </a:solidFill>
                <a:latin typeface="Century Gothic"/>
                <a:ea typeface="Century Gothic"/>
                <a:cs typeface="Century Gothic"/>
                <a:sym typeface="Century Gothic"/>
              </a:defRPr>
            </a:lvl8pPr>
            <a:lvl9pPr indent="0" lvl="8" marL="0" marR="0" rtl="0" algn="r">
              <a:spcBef>
                <a:spcPts val="0"/>
              </a:spcBef>
              <a:buNone/>
              <a:defRPr b="0" i="0" sz="1200" u="none" cap="none" strike="noStrike">
                <a:solidFill>
                  <a:srgbClr val="7F7F7F"/>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
        <p:nvSpPr>
          <p:cNvPr id="41" name="Google Shape;41;p5"/>
          <p:cNvSpPr txBox="1"/>
          <p:nvPr>
            <p:ph idx="1" type="body"/>
          </p:nvPr>
        </p:nvSpPr>
        <p:spPr>
          <a:xfrm>
            <a:off x="433388" y="1468658"/>
            <a:ext cx="11315472" cy="4773137"/>
          </a:xfrm>
          <a:prstGeom prst="rect">
            <a:avLst/>
          </a:prstGeom>
          <a:noFill/>
          <a:ln>
            <a:noFill/>
          </a:ln>
        </p:spPr>
        <p:txBody>
          <a:bodyPr anchorCtr="0" anchor="t" bIns="91425" lIns="91425" spcFirstLastPara="1" rIns="91425" wrap="square" tIns="91425"/>
          <a:lstStyle>
            <a:lvl1pPr indent="-355600" lvl="0" marL="457200" marR="0" rtl="0" algn="l">
              <a:lnSpc>
                <a:spcPct val="90000"/>
              </a:lnSpc>
              <a:spcBef>
                <a:spcPts val="1000"/>
              </a:spcBef>
              <a:spcAft>
                <a:spcPts val="0"/>
              </a:spcAft>
              <a:buClr>
                <a:schemeClr val="accent1"/>
              </a:buClr>
              <a:buSzPts val="2000"/>
              <a:buFont typeface="Noto Sans Symbols"/>
              <a:buChar char="▪"/>
              <a:defRPr b="0" i="0" sz="2000" u="none" cap="none" strike="noStrike">
                <a:solidFill>
                  <a:srgbClr val="7F7F7F"/>
                </a:solidFill>
                <a:latin typeface="Century Gothic"/>
                <a:ea typeface="Century Gothic"/>
                <a:cs typeface="Century Gothic"/>
                <a:sym typeface="Century Gothic"/>
              </a:defRPr>
            </a:lvl1pPr>
            <a:lvl2pPr indent="-342900" lvl="1" marL="914400" marR="0" rtl="0" algn="l">
              <a:lnSpc>
                <a:spcPct val="90000"/>
              </a:lnSpc>
              <a:spcBef>
                <a:spcPts val="500"/>
              </a:spcBef>
              <a:spcAft>
                <a:spcPts val="0"/>
              </a:spcAft>
              <a:buClr>
                <a:schemeClr val="accent1"/>
              </a:buClr>
              <a:buSzPts val="1800"/>
              <a:buFont typeface="Noto Sans Symbols"/>
              <a:buChar char="▪"/>
              <a:defRPr b="0" i="0" sz="1800" u="none" cap="none" strike="noStrike">
                <a:solidFill>
                  <a:srgbClr val="7F7F7F"/>
                </a:solidFill>
                <a:latin typeface="Century Gothic"/>
                <a:ea typeface="Century Gothic"/>
                <a:cs typeface="Century Gothic"/>
                <a:sym typeface="Century Gothic"/>
              </a:defRPr>
            </a:lvl2pPr>
            <a:lvl3pPr indent="-330200" lvl="2" marL="1371600" marR="0" rtl="0" algn="l">
              <a:lnSpc>
                <a:spcPct val="90000"/>
              </a:lnSpc>
              <a:spcBef>
                <a:spcPts val="500"/>
              </a:spcBef>
              <a:spcAft>
                <a:spcPts val="0"/>
              </a:spcAft>
              <a:buClr>
                <a:schemeClr val="accent1"/>
              </a:buClr>
              <a:buSzPts val="1600"/>
              <a:buFont typeface="Noto Sans Symbols"/>
              <a:buChar char="▪"/>
              <a:defRPr b="0" i="0" sz="1600" u="none" cap="none" strike="noStrike">
                <a:solidFill>
                  <a:srgbClr val="7F7F7F"/>
                </a:solidFill>
                <a:latin typeface="Century Gothic"/>
                <a:ea typeface="Century Gothic"/>
                <a:cs typeface="Century Gothic"/>
                <a:sym typeface="Century Gothic"/>
              </a:defRPr>
            </a:lvl3pPr>
            <a:lvl4pPr indent="-317500" lvl="3" marL="18288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4pPr>
            <a:lvl5pPr indent="-317500" lvl="4" marL="22860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 Column - Orange">
  <p:cSld name="2 Column - Orange">
    <p:spTree>
      <p:nvGrpSpPr>
        <p:cNvPr id="285" name="Shape 285"/>
        <p:cNvGrpSpPr/>
        <p:nvPr/>
      </p:nvGrpSpPr>
      <p:grpSpPr>
        <a:xfrm>
          <a:off x="0" y="0"/>
          <a:ext cx="0" cy="0"/>
          <a:chOff x="0" y="0"/>
          <a:chExt cx="0" cy="0"/>
        </a:xfrm>
      </p:grpSpPr>
      <p:sp>
        <p:nvSpPr>
          <p:cNvPr id="286" name="Google Shape;286;p41"/>
          <p:cNvSpPr/>
          <p:nvPr/>
        </p:nvSpPr>
        <p:spPr>
          <a:xfrm>
            <a:off x="4460240" y="2580640"/>
            <a:ext cx="2854956" cy="4297680"/>
          </a:xfrm>
          <a:prstGeom prst="rtTriangl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287" name="Google Shape;287;p41"/>
          <p:cNvSpPr/>
          <p:nvPr/>
        </p:nvSpPr>
        <p:spPr>
          <a:xfrm flipH="1" rot="10800000">
            <a:off x="-8789" y="-20320"/>
            <a:ext cx="7794716" cy="6898640"/>
          </a:xfrm>
          <a:custGeom>
            <a:rect b="b" l="l" r="r" t="t"/>
            <a:pathLst>
              <a:path extrusionOk="0" h="120000" w="120000">
                <a:moveTo>
                  <a:pt x="0" y="0"/>
                </a:moveTo>
                <a:lnTo>
                  <a:pt x="86840" y="530"/>
                </a:lnTo>
                <a:lnTo>
                  <a:pt x="120000" y="119999"/>
                </a:lnTo>
                <a:lnTo>
                  <a:pt x="156" y="119823"/>
                </a:lnTo>
                <a:cubicBezTo>
                  <a:pt x="104" y="79882"/>
                  <a:pt x="52" y="39941"/>
                  <a:pt x="0"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288" name="Google Shape;288;p41"/>
          <p:cNvSpPr txBox="1"/>
          <p:nvPr>
            <p:ph idx="12" type="sldNum"/>
          </p:nvPr>
        </p:nvSpPr>
        <p:spPr>
          <a:xfrm>
            <a:off x="9006254"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7F7F7F"/>
                </a:solidFill>
                <a:latin typeface="Century Gothic"/>
                <a:ea typeface="Century Gothic"/>
                <a:cs typeface="Century Gothic"/>
                <a:sym typeface="Century Gothic"/>
              </a:defRPr>
            </a:lvl1pPr>
            <a:lvl2pPr indent="0" lvl="1" marL="0" marR="0" rtl="0" algn="r">
              <a:spcBef>
                <a:spcPts val="0"/>
              </a:spcBef>
              <a:buNone/>
              <a:defRPr b="0" i="0" sz="1200" u="none" cap="none" strike="noStrike">
                <a:solidFill>
                  <a:srgbClr val="7F7F7F"/>
                </a:solidFill>
                <a:latin typeface="Century Gothic"/>
                <a:ea typeface="Century Gothic"/>
                <a:cs typeface="Century Gothic"/>
                <a:sym typeface="Century Gothic"/>
              </a:defRPr>
            </a:lvl2pPr>
            <a:lvl3pPr indent="0" lvl="2" marL="0" marR="0" rtl="0" algn="r">
              <a:spcBef>
                <a:spcPts val="0"/>
              </a:spcBef>
              <a:buNone/>
              <a:defRPr b="0" i="0" sz="1200" u="none" cap="none" strike="noStrike">
                <a:solidFill>
                  <a:srgbClr val="7F7F7F"/>
                </a:solidFill>
                <a:latin typeface="Century Gothic"/>
                <a:ea typeface="Century Gothic"/>
                <a:cs typeface="Century Gothic"/>
                <a:sym typeface="Century Gothic"/>
              </a:defRPr>
            </a:lvl3pPr>
            <a:lvl4pPr indent="0" lvl="3" marL="0" marR="0" rtl="0" algn="r">
              <a:spcBef>
                <a:spcPts val="0"/>
              </a:spcBef>
              <a:buNone/>
              <a:defRPr b="0" i="0" sz="1200" u="none" cap="none" strike="noStrike">
                <a:solidFill>
                  <a:srgbClr val="7F7F7F"/>
                </a:solidFill>
                <a:latin typeface="Century Gothic"/>
                <a:ea typeface="Century Gothic"/>
                <a:cs typeface="Century Gothic"/>
                <a:sym typeface="Century Gothic"/>
              </a:defRPr>
            </a:lvl4pPr>
            <a:lvl5pPr indent="0" lvl="4" marL="0" marR="0" rtl="0" algn="r">
              <a:spcBef>
                <a:spcPts val="0"/>
              </a:spcBef>
              <a:buNone/>
              <a:defRPr b="0" i="0" sz="1200" u="none" cap="none" strike="noStrike">
                <a:solidFill>
                  <a:srgbClr val="7F7F7F"/>
                </a:solidFill>
                <a:latin typeface="Century Gothic"/>
                <a:ea typeface="Century Gothic"/>
                <a:cs typeface="Century Gothic"/>
                <a:sym typeface="Century Gothic"/>
              </a:defRPr>
            </a:lvl5pPr>
            <a:lvl6pPr indent="0" lvl="5" marL="0" marR="0" rtl="0" algn="r">
              <a:spcBef>
                <a:spcPts val="0"/>
              </a:spcBef>
              <a:buNone/>
              <a:defRPr b="0" i="0" sz="1200" u="none" cap="none" strike="noStrike">
                <a:solidFill>
                  <a:srgbClr val="7F7F7F"/>
                </a:solidFill>
                <a:latin typeface="Century Gothic"/>
                <a:ea typeface="Century Gothic"/>
                <a:cs typeface="Century Gothic"/>
                <a:sym typeface="Century Gothic"/>
              </a:defRPr>
            </a:lvl6pPr>
            <a:lvl7pPr indent="0" lvl="6" marL="0" marR="0" rtl="0" algn="r">
              <a:spcBef>
                <a:spcPts val="0"/>
              </a:spcBef>
              <a:buNone/>
              <a:defRPr b="0" i="0" sz="1200" u="none" cap="none" strike="noStrike">
                <a:solidFill>
                  <a:srgbClr val="7F7F7F"/>
                </a:solidFill>
                <a:latin typeface="Century Gothic"/>
                <a:ea typeface="Century Gothic"/>
                <a:cs typeface="Century Gothic"/>
                <a:sym typeface="Century Gothic"/>
              </a:defRPr>
            </a:lvl7pPr>
            <a:lvl8pPr indent="0" lvl="7" marL="0" marR="0" rtl="0" algn="r">
              <a:spcBef>
                <a:spcPts val="0"/>
              </a:spcBef>
              <a:buNone/>
              <a:defRPr b="0" i="0" sz="1200" u="none" cap="none" strike="noStrike">
                <a:solidFill>
                  <a:srgbClr val="7F7F7F"/>
                </a:solidFill>
                <a:latin typeface="Century Gothic"/>
                <a:ea typeface="Century Gothic"/>
                <a:cs typeface="Century Gothic"/>
                <a:sym typeface="Century Gothic"/>
              </a:defRPr>
            </a:lvl8pPr>
            <a:lvl9pPr indent="0" lvl="8" marL="0" marR="0" rtl="0" algn="r">
              <a:spcBef>
                <a:spcPts val="0"/>
              </a:spcBef>
              <a:buNone/>
              <a:defRPr b="0" i="0" sz="1200" u="none" cap="none" strike="noStrike">
                <a:solidFill>
                  <a:srgbClr val="7F7F7F"/>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
        <p:nvSpPr>
          <p:cNvPr id="289" name="Google Shape;289;p41"/>
          <p:cNvSpPr txBox="1"/>
          <p:nvPr>
            <p:ph idx="1" type="body"/>
          </p:nvPr>
        </p:nvSpPr>
        <p:spPr>
          <a:xfrm>
            <a:off x="7569200" y="1778000"/>
            <a:ext cx="4175760" cy="4429759"/>
          </a:xfrm>
          <a:prstGeom prst="rect">
            <a:avLst/>
          </a:prstGeom>
          <a:noFill/>
          <a:ln>
            <a:noFill/>
          </a:ln>
        </p:spPr>
        <p:txBody>
          <a:bodyPr anchorCtr="0" anchor="t" bIns="91425" lIns="91425" spcFirstLastPara="1" rIns="91425" wrap="square" tIns="91425"/>
          <a:lstStyle>
            <a:lvl1pPr indent="-355600" lvl="0" marL="457200" marR="0" rtl="0" algn="l">
              <a:lnSpc>
                <a:spcPct val="90000"/>
              </a:lnSpc>
              <a:spcBef>
                <a:spcPts val="1000"/>
              </a:spcBef>
              <a:spcAft>
                <a:spcPts val="0"/>
              </a:spcAft>
              <a:buClr>
                <a:schemeClr val="accent4"/>
              </a:buClr>
              <a:buSzPts val="2000"/>
              <a:buFont typeface="Noto Sans Symbols"/>
              <a:buChar char="▪"/>
              <a:defRPr b="0" i="0" sz="2000" u="none" cap="none" strike="noStrike">
                <a:solidFill>
                  <a:srgbClr val="7F7F7F"/>
                </a:solidFill>
                <a:latin typeface="Century Gothic"/>
                <a:ea typeface="Century Gothic"/>
                <a:cs typeface="Century Gothic"/>
                <a:sym typeface="Century Gothic"/>
              </a:defRPr>
            </a:lvl1pPr>
            <a:lvl2pPr indent="-342900" lvl="1" marL="914400" marR="0" rtl="0" algn="l">
              <a:lnSpc>
                <a:spcPct val="90000"/>
              </a:lnSpc>
              <a:spcBef>
                <a:spcPts val="500"/>
              </a:spcBef>
              <a:spcAft>
                <a:spcPts val="0"/>
              </a:spcAft>
              <a:buClr>
                <a:schemeClr val="accent4"/>
              </a:buClr>
              <a:buSzPts val="1800"/>
              <a:buFont typeface="Noto Sans Symbols"/>
              <a:buChar char="▪"/>
              <a:defRPr b="0" i="0" sz="1800" u="none" cap="none" strike="noStrike">
                <a:solidFill>
                  <a:srgbClr val="7F7F7F"/>
                </a:solidFill>
                <a:latin typeface="Century Gothic"/>
                <a:ea typeface="Century Gothic"/>
                <a:cs typeface="Century Gothic"/>
                <a:sym typeface="Century Gothic"/>
              </a:defRPr>
            </a:lvl2pPr>
            <a:lvl3pPr indent="-330200" lvl="2" marL="1371600" marR="0" rtl="0" algn="l">
              <a:lnSpc>
                <a:spcPct val="90000"/>
              </a:lnSpc>
              <a:spcBef>
                <a:spcPts val="500"/>
              </a:spcBef>
              <a:spcAft>
                <a:spcPts val="0"/>
              </a:spcAft>
              <a:buClr>
                <a:schemeClr val="accent4"/>
              </a:buClr>
              <a:buSzPts val="1600"/>
              <a:buFont typeface="Noto Sans Symbols"/>
              <a:buChar char="▪"/>
              <a:defRPr b="0" i="0" sz="1600" u="none" cap="none" strike="noStrike">
                <a:solidFill>
                  <a:srgbClr val="7F7F7F"/>
                </a:solidFill>
                <a:latin typeface="Century Gothic"/>
                <a:ea typeface="Century Gothic"/>
                <a:cs typeface="Century Gothic"/>
                <a:sym typeface="Century Gothic"/>
              </a:defRPr>
            </a:lvl3pPr>
            <a:lvl4pPr indent="-317500" lvl="3" marL="1828800" marR="0" rtl="0" algn="l">
              <a:lnSpc>
                <a:spcPct val="90000"/>
              </a:lnSpc>
              <a:spcBef>
                <a:spcPts val="500"/>
              </a:spcBef>
              <a:spcAft>
                <a:spcPts val="0"/>
              </a:spcAft>
              <a:buClr>
                <a:schemeClr val="accent4"/>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4pPr>
            <a:lvl5pPr indent="-317500" lvl="4" marL="2286000" marR="0" rtl="0" algn="l">
              <a:lnSpc>
                <a:spcPct val="90000"/>
              </a:lnSpc>
              <a:spcBef>
                <a:spcPts val="500"/>
              </a:spcBef>
              <a:spcAft>
                <a:spcPts val="0"/>
              </a:spcAft>
              <a:buClr>
                <a:schemeClr val="accent4"/>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290" name="Google Shape;290;p41"/>
          <p:cNvSpPr txBox="1"/>
          <p:nvPr>
            <p:ph idx="2" type="body"/>
          </p:nvPr>
        </p:nvSpPr>
        <p:spPr>
          <a:xfrm>
            <a:off x="7569200" y="485726"/>
            <a:ext cx="4175760" cy="1170354"/>
          </a:xfrm>
          <a:prstGeom prst="rect">
            <a:avLst/>
          </a:prstGeom>
          <a:noFill/>
          <a:ln>
            <a:noFill/>
          </a:ln>
        </p:spPr>
        <p:txBody>
          <a:bodyPr anchorCtr="0" anchor="b" bIns="91425" lIns="91425" spcFirstLastPara="1" rIns="91425" wrap="square" tIns="91425"/>
          <a:lstStyle>
            <a:lvl1pPr indent="-228600" lvl="0" marL="457200" marR="0" rtl="0" algn="l">
              <a:lnSpc>
                <a:spcPct val="90000"/>
              </a:lnSpc>
              <a:spcBef>
                <a:spcPts val="1000"/>
              </a:spcBef>
              <a:spcAft>
                <a:spcPts val="0"/>
              </a:spcAft>
              <a:buClr>
                <a:schemeClr val="accent1"/>
              </a:buClr>
              <a:buSzPts val="2400"/>
              <a:buFont typeface="Arial"/>
              <a:buNone/>
              <a:defRPr b="0" i="0" sz="2400" u="none" cap="none" strike="noStrike">
                <a:solidFill>
                  <a:srgbClr val="FCB24C"/>
                </a:solidFill>
                <a:latin typeface="Century Gothic"/>
                <a:ea typeface="Century Gothic"/>
                <a:cs typeface="Century Gothic"/>
                <a:sym typeface="Century Gothic"/>
              </a:defRPr>
            </a:lvl1pPr>
            <a:lvl2pPr indent="-228600" lvl="1" marL="914400" marR="0" rtl="0" algn="l">
              <a:lnSpc>
                <a:spcPct val="90000"/>
              </a:lnSpc>
              <a:spcBef>
                <a:spcPts val="500"/>
              </a:spcBef>
              <a:spcAft>
                <a:spcPts val="0"/>
              </a:spcAft>
              <a:buClr>
                <a:schemeClr val="accent1"/>
              </a:buClr>
              <a:buSzPts val="1800"/>
              <a:buFont typeface="Noto Sans Symbols"/>
              <a:buNone/>
              <a:defRPr b="0" i="0" sz="1800" u="none" cap="none" strike="noStrike">
                <a:solidFill>
                  <a:schemeClr val="accent1"/>
                </a:solidFill>
                <a:latin typeface="Century Gothic"/>
                <a:ea typeface="Century Gothic"/>
                <a:cs typeface="Century Gothic"/>
                <a:sym typeface="Century Gothic"/>
              </a:defRPr>
            </a:lvl2pPr>
            <a:lvl3pPr indent="-228600" lvl="2" marL="1371600" marR="0" rtl="0" algn="l">
              <a:lnSpc>
                <a:spcPct val="90000"/>
              </a:lnSpc>
              <a:spcBef>
                <a:spcPts val="500"/>
              </a:spcBef>
              <a:spcAft>
                <a:spcPts val="0"/>
              </a:spcAft>
              <a:buClr>
                <a:schemeClr val="accent1"/>
              </a:buClr>
              <a:buSzPts val="1600"/>
              <a:buFont typeface="Noto Sans Symbols"/>
              <a:buNone/>
              <a:defRPr b="0" i="0" sz="1600" u="none" cap="none" strike="noStrike">
                <a:solidFill>
                  <a:schemeClr val="accent1"/>
                </a:solidFill>
                <a:latin typeface="Century Gothic"/>
                <a:ea typeface="Century Gothic"/>
                <a:cs typeface="Century Gothic"/>
                <a:sym typeface="Century Gothic"/>
              </a:defRPr>
            </a:lvl3pPr>
            <a:lvl4pPr indent="-228600" lvl="3" marL="1828800" marR="0" rtl="0" algn="l">
              <a:lnSpc>
                <a:spcPct val="90000"/>
              </a:lnSpc>
              <a:spcBef>
                <a:spcPts val="500"/>
              </a:spcBef>
              <a:spcAft>
                <a:spcPts val="0"/>
              </a:spcAft>
              <a:buClr>
                <a:schemeClr val="accent1"/>
              </a:buClr>
              <a:buSzPts val="1400"/>
              <a:buFont typeface="Noto Sans Symbols"/>
              <a:buNone/>
              <a:defRPr b="0" i="0" sz="1400" u="none" cap="none" strike="noStrike">
                <a:solidFill>
                  <a:schemeClr val="accent1"/>
                </a:solidFill>
                <a:latin typeface="Century Gothic"/>
                <a:ea typeface="Century Gothic"/>
                <a:cs typeface="Century Gothic"/>
                <a:sym typeface="Century Gothic"/>
              </a:defRPr>
            </a:lvl4pPr>
            <a:lvl5pPr indent="-228600" lvl="4" marL="2286000" marR="0" rtl="0" algn="l">
              <a:lnSpc>
                <a:spcPct val="90000"/>
              </a:lnSpc>
              <a:spcBef>
                <a:spcPts val="500"/>
              </a:spcBef>
              <a:spcAft>
                <a:spcPts val="0"/>
              </a:spcAft>
              <a:buClr>
                <a:schemeClr val="accent1"/>
              </a:buClr>
              <a:buSzPts val="1400"/>
              <a:buFont typeface="Noto Sans Symbols"/>
              <a:buNone/>
              <a:defRPr b="0" i="0" sz="1400" u="none" cap="none" strike="noStrike">
                <a:solidFill>
                  <a:schemeClr val="accent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291" name="Google Shape;291;p41"/>
          <p:cNvSpPr txBox="1"/>
          <p:nvPr>
            <p:ph idx="3" type="body"/>
          </p:nvPr>
        </p:nvSpPr>
        <p:spPr>
          <a:xfrm>
            <a:off x="427039" y="1778000"/>
            <a:ext cx="5272722" cy="4429125"/>
          </a:xfrm>
          <a:prstGeom prst="rect">
            <a:avLst/>
          </a:prstGeom>
          <a:noFill/>
          <a:ln>
            <a:noFill/>
          </a:ln>
        </p:spPr>
        <p:txBody>
          <a:bodyPr anchorCtr="0" anchor="t" bIns="91425" lIns="91425" spcFirstLastPara="1" rIns="91425" wrap="square" tIns="91425"/>
          <a:lstStyle>
            <a:lvl1pPr indent="-355600" lvl="0" marL="457200" marR="0" rtl="0" algn="l">
              <a:lnSpc>
                <a:spcPct val="90000"/>
              </a:lnSpc>
              <a:spcBef>
                <a:spcPts val="1000"/>
              </a:spcBef>
              <a:spcAft>
                <a:spcPts val="0"/>
              </a:spcAft>
              <a:buClr>
                <a:schemeClr val="accent1"/>
              </a:buClr>
              <a:buSzPts val="2000"/>
              <a:buFont typeface="Noto Sans Symbols"/>
              <a:buChar char="▪"/>
              <a:defRPr b="0" i="0" sz="2000" u="none" cap="none" strike="noStrike">
                <a:solidFill>
                  <a:srgbClr val="FFFFFF"/>
                </a:solidFill>
                <a:latin typeface="Century Gothic"/>
                <a:ea typeface="Century Gothic"/>
                <a:cs typeface="Century Gothic"/>
                <a:sym typeface="Century Gothic"/>
              </a:defRPr>
            </a:lvl1pPr>
            <a:lvl2pPr indent="-342900" lvl="1" marL="914400" marR="0" rtl="0" algn="l">
              <a:lnSpc>
                <a:spcPct val="90000"/>
              </a:lnSpc>
              <a:spcBef>
                <a:spcPts val="500"/>
              </a:spcBef>
              <a:spcAft>
                <a:spcPts val="0"/>
              </a:spcAft>
              <a:buClr>
                <a:schemeClr val="accent1"/>
              </a:buClr>
              <a:buSzPts val="1800"/>
              <a:buFont typeface="Noto Sans Symbols"/>
              <a:buChar char="▪"/>
              <a:defRPr b="0" i="0" sz="1800" u="none" cap="none" strike="noStrike">
                <a:solidFill>
                  <a:srgbClr val="FFFFFF"/>
                </a:solidFill>
                <a:latin typeface="Century Gothic"/>
                <a:ea typeface="Century Gothic"/>
                <a:cs typeface="Century Gothic"/>
                <a:sym typeface="Century Gothic"/>
              </a:defRPr>
            </a:lvl2pPr>
            <a:lvl3pPr indent="-330200" lvl="2" marL="1371600" marR="0" rtl="0" algn="l">
              <a:lnSpc>
                <a:spcPct val="90000"/>
              </a:lnSpc>
              <a:spcBef>
                <a:spcPts val="500"/>
              </a:spcBef>
              <a:spcAft>
                <a:spcPts val="0"/>
              </a:spcAft>
              <a:buClr>
                <a:schemeClr val="accent1"/>
              </a:buClr>
              <a:buSzPts val="1600"/>
              <a:buFont typeface="Noto Sans Symbols"/>
              <a:buChar char="▪"/>
              <a:defRPr b="0" i="0" sz="1600" u="none" cap="none" strike="noStrike">
                <a:solidFill>
                  <a:srgbClr val="FFFFFF"/>
                </a:solidFill>
                <a:latin typeface="Century Gothic"/>
                <a:ea typeface="Century Gothic"/>
                <a:cs typeface="Century Gothic"/>
                <a:sym typeface="Century Gothic"/>
              </a:defRPr>
            </a:lvl3pPr>
            <a:lvl4pPr indent="-317500" lvl="3" marL="18288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FFFFFF"/>
                </a:solidFill>
                <a:latin typeface="Century Gothic"/>
                <a:ea typeface="Century Gothic"/>
                <a:cs typeface="Century Gothic"/>
                <a:sym typeface="Century Gothic"/>
              </a:defRPr>
            </a:lvl4pPr>
            <a:lvl5pPr indent="-317500" lvl="4" marL="22860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FFFFFF"/>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292" name="Google Shape;292;p41"/>
          <p:cNvSpPr txBox="1"/>
          <p:nvPr>
            <p:ph type="title"/>
          </p:nvPr>
        </p:nvSpPr>
        <p:spPr>
          <a:xfrm>
            <a:off x="439615" y="365126"/>
            <a:ext cx="6702865" cy="1199514"/>
          </a:xfrm>
          <a:prstGeom prst="rect">
            <a:avLst/>
          </a:prstGeom>
          <a:noFill/>
          <a:ln>
            <a:noFill/>
          </a:ln>
        </p:spPr>
        <p:txBody>
          <a:bodyPr anchorCtr="0" anchor="ctr" bIns="91425" lIns="91425" spcFirstLastPara="1" rIns="91425" wrap="square" tIns="91425"/>
          <a:lstStyle>
            <a:lvl1pPr indent="0" lvl="0" marL="0" marR="0" rtl="0" algn="l">
              <a:lnSpc>
                <a:spcPct val="90000"/>
              </a:lnSpc>
              <a:spcBef>
                <a:spcPts val="0"/>
              </a:spcBef>
              <a:spcAft>
                <a:spcPts val="0"/>
              </a:spcAft>
              <a:buClr>
                <a:schemeClr val="lt1"/>
              </a:buClr>
              <a:buSzPts val="3200"/>
              <a:buFont typeface="Century Gothic"/>
              <a:buNone/>
              <a:defRPr b="0" i="0" sz="3200" u="none" cap="none" strike="noStrike">
                <a:solidFill>
                  <a:schemeClr val="lt1"/>
                </a:solidFill>
                <a:latin typeface="Century Gothic"/>
                <a:ea typeface="Century Gothic"/>
                <a:cs typeface="Century Gothic"/>
                <a:sym typeface="Century Gothic"/>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 Column - Purple">
  <p:cSld name="2 Column - Purple">
    <p:spTree>
      <p:nvGrpSpPr>
        <p:cNvPr id="293" name="Shape 293"/>
        <p:cNvGrpSpPr/>
        <p:nvPr/>
      </p:nvGrpSpPr>
      <p:grpSpPr>
        <a:xfrm>
          <a:off x="0" y="0"/>
          <a:ext cx="0" cy="0"/>
          <a:chOff x="0" y="0"/>
          <a:chExt cx="0" cy="0"/>
        </a:xfrm>
      </p:grpSpPr>
      <p:sp>
        <p:nvSpPr>
          <p:cNvPr id="294" name="Google Shape;294;p42"/>
          <p:cNvSpPr/>
          <p:nvPr/>
        </p:nvSpPr>
        <p:spPr>
          <a:xfrm>
            <a:off x="4460240" y="2580640"/>
            <a:ext cx="2854956" cy="4297680"/>
          </a:xfrm>
          <a:prstGeom prst="rtTriangle">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295" name="Google Shape;295;p42"/>
          <p:cNvSpPr/>
          <p:nvPr/>
        </p:nvSpPr>
        <p:spPr>
          <a:xfrm flipH="1" rot="10800000">
            <a:off x="-8789" y="-20320"/>
            <a:ext cx="7794716" cy="6898640"/>
          </a:xfrm>
          <a:custGeom>
            <a:rect b="b" l="l" r="r" t="t"/>
            <a:pathLst>
              <a:path extrusionOk="0" h="120000" w="120000">
                <a:moveTo>
                  <a:pt x="0" y="0"/>
                </a:moveTo>
                <a:lnTo>
                  <a:pt x="86840" y="530"/>
                </a:lnTo>
                <a:lnTo>
                  <a:pt x="120000" y="119999"/>
                </a:lnTo>
                <a:lnTo>
                  <a:pt x="156" y="119823"/>
                </a:lnTo>
                <a:cubicBezTo>
                  <a:pt x="104" y="79882"/>
                  <a:pt x="52" y="39941"/>
                  <a:pt x="0"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296" name="Google Shape;296;p42"/>
          <p:cNvSpPr txBox="1"/>
          <p:nvPr>
            <p:ph idx="12" type="sldNum"/>
          </p:nvPr>
        </p:nvSpPr>
        <p:spPr>
          <a:xfrm>
            <a:off x="9006254"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7F7F7F"/>
                </a:solidFill>
                <a:latin typeface="Century Gothic"/>
                <a:ea typeface="Century Gothic"/>
                <a:cs typeface="Century Gothic"/>
                <a:sym typeface="Century Gothic"/>
              </a:defRPr>
            </a:lvl1pPr>
            <a:lvl2pPr indent="0" lvl="1" marL="0" marR="0" rtl="0" algn="r">
              <a:spcBef>
                <a:spcPts val="0"/>
              </a:spcBef>
              <a:buNone/>
              <a:defRPr b="0" i="0" sz="1200" u="none" cap="none" strike="noStrike">
                <a:solidFill>
                  <a:srgbClr val="7F7F7F"/>
                </a:solidFill>
                <a:latin typeface="Century Gothic"/>
                <a:ea typeface="Century Gothic"/>
                <a:cs typeface="Century Gothic"/>
                <a:sym typeface="Century Gothic"/>
              </a:defRPr>
            </a:lvl2pPr>
            <a:lvl3pPr indent="0" lvl="2" marL="0" marR="0" rtl="0" algn="r">
              <a:spcBef>
                <a:spcPts val="0"/>
              </a:spcBef>
              <a:buNone/>
              <a:defRPr b="0" i="0" sz="1200" u="none" cap="none" strike="noStrike">
                <a:solidFill>
                  <a:srgbClr val="7F7F7F"/>
                </a:solidFill>
                <a:latin typeface="Century Gothic"/>
                <a:ea typeface="Century Gothic"/>
                <a:cs typeface="Century Gothic"/>
                <a:sym typeface="Century Gothic"/>
              </a:defRPr>
            </a:lvl3pPr>
            <a:lvl4pPr indent="0" lvl="3" marL="0" marR="0" rtl="0" algn="r">
              <a:spcBef>
                <a:spcPts val="0"/>
              </a:spcBef>
              <a:buNone/>
              <a:defRPr b="0" i="0" sz="1200" u="none" cap="none" strike="noStrike">
                <a:solidFill>
                  <a:srgbClr val="7F7F7F"/>
                </a:solidFill>
                <a:latin typeface="Century Gothic"/>
                <a:ea typeface="Century Gothic"/>
                <a:cs typeface="Century Gothic"/>
                <a:sym typeface="Century Gothic"/>
              </a:defRPr>
            </a:lvl4pPr>
            <a:lvl5pPr indent="0" lvl="4" marL="0" marR="0" rtl="0" algn="r">
              <a:spcBef>
                <a:spcPts val="0"/>
              </a:spcBef>
              <a:buNone/>
              <a:defRPr b="0" i="0" sz="1200" u="none" cap="none" strike="noStrike">
                <a:solidFill>
                  <a:srgbClr val="7F7F7F"/>
                </a:solidFill>
                <a:latin typeface="Century Gothic"/>
                <a:ea typeface="Century Gothic"/>
                <a:cs typeface="Century Gothic"/>
                <a:sym typeface="Century Gothic"/>
              </a:defRPr>
            </a:lvl5pPr>
            <a:lvl6pPr indent="0" lvl="5" marL="0" marR="0" rtl="0" algn="r">
              <a:spcBef>
                <a:spcPts val="0"/>
              </a:spcBef>
              <a:buNone/>
              <a:defRPr b="0" i="0" sz="1200" u="none" cap="none" strike="noStrike">
                <a:solidFill>
                  <a:srgbClr val="7F7F7F"/>
                </a:solidFill>
                <a:latin typeface="Century Gothic"/>
                <a:ea typeface="Century Gothic"/>
                <a:cs typeface="Century Gothic"/>
                <a:sym typeface="Century Gothic"/>
              </a:defRPr>
            </a:lvl6pPr>
            <a:lvl7pPr indent="0" lvl="6" marL="0" marR="0" rtl="0" algn="r">
              <a:spcBef>
                <a:spcPts val="0"/>
              </a:spcBef>
              <a:buNone/>
              <a:defRPr b="0" i="0" sz="1200" u="none" cap="none" strike="noStrike">
                <a:solidFill>
                  <a:srgbClr val="7F7F7F"/>
                </a:solidFill>
                <a:latin typeface="Century Gothic"/>
                <a:ea typeface="Century Gothic"/>
                <a:cs typeface="Century Gothic"/>
                <a:sym typeface="Century Gothic"/>
              </a:defRPr>
            </a:lvl7pPr>
            <a:lvl8pPr indent="0" lvl="7" marL="0" marR="0" rtl="0" algn="r">
              <a:spcBef>
                <a:spcPts val="0"/>
              </a:spcBef>
              <a:buNone/>
              <a:defRPr b="0" i="0" sz="1200" u="none" cap="none" strike="noStrike">
                <a:solidFill>
                  <a:srgbClr val="7F7F7F"/>
                </a:solidFill>
                <a:latin typeface="Century Gothic"/>
                <a:ea typeface="Century Gothic"/>
                <a:cs typeface="Century Gothic"/>
                <a:sym typeface="Century Gothic"/>
              </a:defRPr>
            </a:lvl8pPr>
            <a:lvl9pPr indent="0" lvl="8" marL="0" marR="0" rtl="0" algn="r">
              <a:spcBef>
                <a:spcPts val="0"/>
              </a:spcBef>
              <a:buNone/>
              <a:defRPr b="0" i="0" sz="1200" u="none" cap="none" strike="noStrike">
                <a:solidFill>
                  <a:srgbClr val="7F7F7F"/>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
        <p:nvSpPr>
          <p:cNvPr id="297" name="Google Shape;297;p42"/>
          <p:cNvSpPr txBox="1"/>
          <p:nvPr>
            <p:ph idx="1" type="body"/>
          </p:nvPr>
        </p:nvSpPr>
        <p:spPr>
          <a:xfrm>
            <a:off x="7569200" y="1778000"/>
            <a:ext cx="4175760" cy="4429759"/>
          </a:xfrm>
          <a:prstGeom prst="rect">
            <a:avLst/>
          </a:prstGeom>
          <a:noFill/>
          <a:ln>
            <a:noFill/>
          </a:ln>
        </p:spPr>
        <p:txBody>
          <a:bodyPr anchorCtr="0" anchor="t" bIns="91425" lIns="91425" spcFirstLastPara="1" rIns="91425" wrap="square" tIns="91425"/>
          <a:lstStyle>
            <a:lvl1pPr indent="-355600" lvl="0" marL="457200" marR="0" rtl="0" algn="l">
              <a:lnSpc>
                <a:spcPct val="90000"/>
              </a:lnSpc>
              <a:spcBef>
                <a:spcPts val="1000"/>
              </a:spcBef>
              <a:spcAft>
                <a:spcPts val="0"/>
              </a:spcAft>
              <a:buClr>
                <a:schemeClr val="accent5"/>
              </a:buClr>
              <a:buSzPts val="2000"/>
              <a:buFont typeface="Noto Sans Symbols"/>
              <a:buChar char="▪"/>
              <a:defRPr b="0" i="0" sz="2000" u="none" cap="none" strike="noStrike">
                <a:solidFill>
                  <a:srgbClr val="7F7F7F"/>
                </a:solidFill>
                <a:latin typeface="Century Gothic"/>
                <a:ea typeface="Century Gothic"/>
                <a:cs typeface="Century Gothic"/>
                <a:sym typeface="Century Gothic"/>
              </a:defRPr>
            </a:lvl1pPr>
            <a:lvl2pPr indent="-342900" lvl="1" marL="914400" marR="0" rtl="0" algn="l">
              <a:lnSpc>
                <a:spcPct val="90000"/>
              </a:lnSpc>
              <a:spcBef>
                <a:spcPts val="500"/>
              </a:spcBef>
              <a:spcAft>
                <a:spcPts val="0"/>
              </a:spcAft>
              <a:buClr>
                <a:schemeClr val="accent5"/>
              </a:buClr>
              <a:buSzPts val="1800"/>
              <a:buFont typeface="Noto Sans Symbols"/>
              <a:buChar char="▪"/>
              <a:defRPr b="0" i="0" sz="1800" u="none" cap="none" strike="noStrike">
                <a:solidFill>
                  <a:srgbClr val="7F7F7F"/>
                </a:solidFill>
                <a:latin typeface="Century Gothic"/>
                <a:ea typeface="Century Gothic"/>
                <a:cs typeface="Century Gothic"/>
                <a:sym typeface="Century Gothic"/>
              </a:defRPr>
            </a:lvl2pPr>
            <a:lvl3pPr indent="-330200" lvl="2" marL="1371600" marR="0" rtl="0" algn="l">
              <a:lnSpc>
                <a:spcPct val="90000"/>
              </a:lnSpc>
              <a:spcBef>
                <a:spcPts val="500"/>
              </a:spcBef>
              <a:spcAft>
                <a:spcPts val="0"/>
              </a:spcAft>
              <a:buClr>
                <a:schemeClr val="accent5"/>
              </a:buClr>
              <a:buSzPts val="1600"/>
              <a:buFont typeface="Noto Sans Symbols"/>
              <a:buChar char="▪"/>
              <a:defRPr b="0" i="0" sz="1600" u="none" cap="none" strike="noStrike">
                <a:solidFill>
                  <a:srgbClr val="7F7F7F"/>
                </a:solidFill>
                <a:latin typeface="Century Gothic"/>
                <a:ea typeface="Century Gothic"/>
                <a:cs typeface="Century Gothic"/>
                <a:sym typeface="Century Gothic"/>
              </a:defRPr>
            </a:lvl3pPr>
            <a:lvl4pPr indent="-317500" lvl="3" marL="1828800" marR="0" rtl="0" algn="l">
              <a:lnSpc>
                <a:spcPct val="90000"/>
              </a:lnSpc>
              <a:spcBef>
                <a:spcPts val="500"/>
              </a:spcBef>
              <a:spcAft>
                <a:spcPts val="0"/>
              </a:spcAft>
              <a:buClr>
                <a:schemeClr val="accent5"/>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4pPr>
            <a:lvl5pPr indent="-317500" lvl="4" marL="2286000" marR="0" rtl="0" algn="l">
              <a:lnSpc>
                <a:spcPct val="90000"/>
              </a:lnSpc>
              <a:spcBef>
                <a:spcPts val="500"/>
              </a:spcBef>
              <a:spcAft>
                <a:spcPts val="0"/>
              </a:spcAft>
              <a:buClr>
                <a:schemeClr val="accent5"/>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298" name="Google Shape;298;p42"/>
          <p:cNvSpPr txBox="1"/>
          <p:nvPr>
            <p:ph idx="2" type="body"/>
          </p:nvPr>
        </p:nvSpPr>
        <p:spPr>
          <a:xfrm>
            <a:off x="7569200" y="485726"/>
            <a:ext cx="4175760" cy="1170354"/>
          </a:xfrm>
          <a:prstGeom prst="rect">
            <a:avLst/>
          </a:prstGeom>
          <a:noFill/>
          <a:ln>
            <a:noFill/>
          </a:ln>
        </p:spPr>
        <p:txBody>
          <a:bodyPr anchorCtr="0" anchor="b" bIns="91425" lIns="91425" spcFirstLastPara="1" rIns="91425" wrap="square" tIns="91425"/>
          <a:lstStyle>
            <a:lvl1pPr indent="-228600" lvl="0" marL="457200" marR="0" rtl="0" algn="l">
              <a:lnSpc>
                <a:spcPct val="90000"/>
              </a:lnSpc>
              <a:spcBef>
                <a:spcPts val="1000"/>
              </a:spcBef>
              <a:spcAft>
                <a:spcPts val="0"/>
              </a:spcAft>
              <a:buClr>
                <a:schemeClr val="accent1"/>
              </a:buClr>
              <a:buSzPts val="2400"/>
              <a:buFont typeface="Arial"/>
              <a:buNone/>
              <a:defRPr b="0" i="0" sz="2400" u="none" cap="none" strike="noStrike">
                <a:solidFill>
                  <a:schemeClr val="accent5"/>
                </a:solidFill>
                <a:latin typeface="Century Gothic"/>
                <a:ea typeface="Century Gothic"/>
                <a:cs typeface="Century Gothic"/>
                <a:sym typeface="Century Gothic"/>
              </a:defRPr>
            </a:lvl1pPr>
            <a:lvl2pPr indent="-228600" lvl="1" marL="914400" marR="0" rtl="0" algn="l">
              <a:lnSpc>
                <a:spcPct val="90000"/>
              </a:lnSpc>
              <a:spcBef>
                <a:spcPts val="500"/>
              </a:spcBef>
              <a:spcAft>
                <a:spcPts val="0"/>
              </a:spcAft>
              <a:buClr>
                <a:schemeClr val="accent1"/>
              </a:buClr>
              <a:buSzPts val="1800"/>
              <a:buFont typeface="Noto Sans Symbols"/>
              <a:buNone/>
              <a:defRPr b="0" i="0" sz="1800" u="none" cap="none" strike="noStrike">
                <a:solidFill>
                  <a:schemeClr val="accent1"/>
                </a:solidFill>
                <a:latin typeface="Century Gothic"/>
                <a:ea typeface="Century Gothic"/>
                <a:cs typeface="Century Gothic"/>
                <a:sym typeface="Century Gothic"/>
              </a:defRPr>
            </a:lvl2pPr>
            <a:lvl3pPr indent="-228600" lvl="2" marL="1371600" marR="0" rtl="0" algn="l">
              <a:lnSpc>
                <a:spcPct val="90000"/>
              </a:lnSpc>
              <a:spcBef>
                <a:spcPts val="500"/>
              </a:spcBef>
              <a:spcAft>
                <a:spcPts val="0"/>
              </a:spcAft>
              <a:buClr>
                <a:schemeClr val="accent1"/>
              </a:buClr>
              <a:buSzPts val="1600"/>
              <a:buFont typeface="Noto Sans Symbols"/>
              <a:buNone/>
              <a:defRPr b="0" i="0" sz="1600" u="none" cap="none" strike="noStrike">
                <a:solidFill>
                  <a:schemeClr val="accent1"/>
                </a:solidFill>
                <a:latin typeface="Century Gothic"/>
                <a:ea typeface="Century Gothic"/>
                <a:cs typeface="Century Gothic"/>
                <a:sym typeface="Century Gothic"/>
              </a:defRPr>
            </a:lvl3pPr>
            <a:lvl4pPr indent="-228600" lvl="3" marL="1828800" marR="0" rtl="0" algn="l">
              <a:lnSpc>
                <a:spcPct val="90000"/>
              </a:lnSpc>
              <a:spcBef>
                <a:spcPts val="500"/>
              </a:spcBef>
              <a:spcAft>
                <a:spcPts val="0"/>
              </a:spcAft>
              <a:buClr>
                <a:schemeClr val="accent1"/>
              </a:buClr>
              <a:buSzPts val="1400"/>
              <a:buFont typeface="Noto Sans Symbols"/>
              <a:buNone/>
              <a:defRPr b="0" i="0" sz="1400" u="none" cap="none" strike="noStrike">
                <a:solidFill>
                  <a:schemeClr val="accent1"/>
                </a:solidFill>
                <a:latin typeface="Century Gothic"/>
                <a:ea typeface="Century Gothic"/>
                <a:cs typeface="Century Gothic"/>
                <a:sym typeface="Century Gothic"/>
              </a:defRPr>
            </a:lvl4pPr>
            <a:lvl5pPr indent="-228600" lvl="4" marL="2286000" marR="0" rtl="0" algn="l">
              <a:lnSpc>
                <a:spcPct val="90000"/>
              </a:lnSpc>
              <a:spcBef>
                <a:spcPts val="500"/>
              </a:spcBef>
              <a:spcAft>
                <a:spcPts val="0"/>
              </a:spcAft>
              <a:buClr>
                <a:schemeClr val="accent1"/>
              </a:buClr>
              <a:buSzPts val="1400"/>
              <a:buFont typeface="Noto Sans Symbols"/>
              <a:buNone/>
              <a:defRPr b="0" i="0" sz="1400" u="none" cap="none" strike="noStrike">
                <a:solidFill>
                  <a:schemeClr val="accent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299" name="Google Shape;299;p42"/>
          <p:cNvSpPr txBox="1"/>
          <p:nvPr>
            <p:ph idx="3" type="body"/>
          </p:nvPr>
        </p:nvSpPr>
        <p:spPr>
          <a:xfrm>
            <a:off x="427039" y="1778000"/>
            <a:ext cx="5272722" cy="4429125"/>
          </a:xfrm>
          <a:prstGeom prst="rect">
            <a:avLst/>
          </a:prstGeom>
          <a:noFill/>
          <a:ln>
            <a:noFill/>
          </a:ln>
        </p:spPr>
        <p:txBody>
          <a:bodyPr anchorCtr="0" anchor="t" bIns="91425" lIns="91425" spcFirstLastPara="1" rIns="91425" wrap="square" tIns="91425"/>
          <a:lstStyle>
            <a:lvl1pPr indent="-355600" lvl="0" marL="457200" marR="0" rtl="0" algn="l">
              <a:lnSpc>
                <a:spcPct val="90000"/>
              </a:lnSpc>
              <a:spcBef>
                <a:spcPts val="1000"/>
              </a:spcBef>
              <a:spcAft>
                <a:spcPts val="0"/>
              </a:spcAft>
              <a:buClr>
                <a:schemeClr val="accent1"/>
              </a:buClr>
              <a:buSzPts val="2000"/>
              <a:buFont typeface="Noto Sans Symbols"/>
              <a:buChar char="▪"/>
              <a:defRPr b="0" i="0" sz="2000" u="none" cap="none" strike="noStrike">
                <a:solidFill>
                  <a:srgbClr val="FFFFFF"/>
                </a:solidFill>
                <a:latin typeface="Century Gothic"/>
                <a:ea typeface="Century Gothic"/>
                <a:cs typeface="Century Gothic"/>
                <a:sym typeface="Century Gothic"/>
              </a:defRPr>
            </a:lvl1pPr>
            <a:lvl2pPr indent="-342900" lvl="1" marL="914400" marR="0" rtl="0" algn="l">
              <a:lnSpc>
                <a:spcPct val="90000"/>
              </a:lnSpc>
              <a:spcBef>
                <a:spcPts val="500"/>
              </a:spcBef>
              <a:spcAft>
                <a:spcPts val="0"/>
              </a:spcAft>
              <a:buClr>
                <a:schemeClr val="accent1"/>
              </a:buClr>
              <a:buSzPts val="1800"/>
              <a:buFont typeface="Noto Sans Symbols"/>
              <a:buChar char="▪"/>
              <a:defRPr b="0" i="0" sz="1800" u="none" cap="none" strike="noStrike">
                <a:solidFill>
                  <a:srgbClr val="FFFFFF"/>
                </a:solidFill>
                <a:latin typeface="Century Gothic"/>
                <a:ea typeface="Century Gothic"/>
                <a:cs typeface="Century Gothic"/>
                <a:sym typeface="Century Gothic"/>
              </a:defRPr>
            </a:lvl2pPr>
            <a:lvl3pPr indent="-330200" lvl="2" marL="1371600" marR="0" rtl="0" algn="l">
              <a:lnSpc>
                <a:spcPct val="90000"/>
              </a:lnSpc>
              <a:spcBef>
                <a:spcPts val="500"/>
              </a:spcBef>
              <a:spcAft>
                <a:spcPts val="0"/>
              </a:spcAft>
              <a:buClr>
                <a:schemeClr val="accent1"/>
              </a:buClr>
              <a:buSzPts val="1600"/>
              <a:buFont typeface="Noto Sans Symbols"/>
              <a:buChar char="▪"/>
              <a:defRPr b="0" i="0" sz="1600" u="none" cap="none" strike="noStrike">
                <a:solidFill>
                  <a:srgbClr val="FFFFFF"/>
                </a:solidFill>
                <a:latin typeface="Century Gothic"/>
                <a:ea typeface="Century Gothic"/>
                <a:cs typeface="Century Gothic"/>
                <a:sym typeface="Century Gothic"/>
              </a:defRPr>
            </a:lvl3pPr>
            <a:lvl4pPr indent="-317500" lvl="3" marL="18288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FFFFFF"/>
                </a:solidFill>
                <a:latin typeface="Century Gothic"/>
                <a:ea typeface="Century Gothic"/>
                <a:cs typeface="Century Gothic"/>
                <a:sym typeface="Century Gothic"/>
              </a:defRPr>
            </a:lvl4pPr>
            <a:lvl5pPr indent="-317500" lvl="4" marL="22860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FFFFFF"/>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300" name="Google Shape;300;p42"/>
          <p:cNvSpPr txBox="1"/>
          <p:nvPr>
            <p:ph type="title"/>
          </p:nvPr>
        </p:nvSpPr>
        <p:spPr>
          <a:xfrm>
            <a:off x="439615" y="365126"/>
            <a:ext cx="6702865" cy="1199514"/>
          </a:xfrm>
          <a:prstGeom prst="rect">
            <a:avLst/>
          </a:prstGeom>
          <a:noFill/>
          <a:ln>
            <a:noFill/>
          </a:ln>
        </p:spPr>
        <p:txBody>
          <a:bodyPr anchorCtr="0" anchor="ctr" bIns="91425" lIns="91425" spcFirstLastPara="1" rIns="91425" wrap="square" tIns="91425"/>
          <a:lstStyle>
            <a:lvl1pPr indent="0" lvl="0" marL="0" marR="0" rtl="0" algn="l">
              <a:lnSpc>
                <a:spcPct val="90000"/>
              </a:lnSpc>
              <a:spcBef>
                <a:spcPts val="0"/>
              </a:spcBef>
              <a:spcAft>
                <a:spcPts val="0"/>
              </a:spcAft>
              <a:buClr>
                <a:schemeClr val="lt1"/>
              </a:buClr>
              <a:buSzPts val="3200"/>
              <a:buFont typeface="Century Gothic"/>
              <a:buNone/>
              <a:defRPr b="0" i="0" sz="3200" u="none" cap="none" strike="noStrike">
                <a:solidFill>
                  <a:schemeClr val="lt1"/>
                </a:solidFill>
                <a:latin typeface="Century Gothic"/>
                <a:ea typeface="Century Gothic"/>
                <a:cs typeface="Century Gothic"/>
                <a:sym typeface="Century Gothic"/>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p:cSld name="Custom Layout">
    <p:spTree>
      <p:nvGrpSpPr>
        <p:cNvPr id="42" name="Shape 42"/>
        <p:cNvGrpSpPr/>
        <p:nvPr/>
      </p:nvGrpSpPr>
      <p:grpSpPr>
        <a:xfrm>
          <a:off x="0" y="0"/>
          <a:ext cx="0" cy="0"/>
          <a:chOff x="0" y="0"/>
          <a:chExt cx="0" cy="0"/>
        </a:xfrm>
      </p:grpSpPr>
      <p:sp>
        <p:nvSpPr>
          <p:cNvPr id="43" name="Google Shape;43;p6"/>
          <p:cNvSpPr/>
          <p:nvPr/>
        </p:nvSpPr>
        <p:spPr>
          <a:xfrm flipH="1">
            <a:off x="-817" y="-3766"/>
            <a:ext cx="17717315" cy="6870233"/>
          </a:xfrm>
          <a:custGeom>
            <a:rect b="b" l="l" r="r" t="t"/>
            <a:pathLst>
              <a:path extrusionOk="0" h="120000" w="120000">
                <a:moveTo>
                  <a:pt x="0" y="0"/>
                </a:moveTo>
                <a:lnTo>
                  <a:pt x="119991" y="54"/>
                </a:lnTo>
                <a:cubicBezTo>
                  <a:pt x="120020" y="39986"/>
                  <a:pt x="119962" y="80067"/>
                  <a:pt x="119991" y="119999"/>
                </a:cubicBezTo>
                <a:lnTo>
                  <a:pt x="34895" y="119999"/>
                </a:lnTo>
                <a:lnTo>
                  <a:pt x="0"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44" name="Google Shape;44;p6"/>
          <p:cNvSpPr txBox="1"/>
          <p:nvPr>
            <p:ph type="title"/>
          </p:nvPr>
        </p:nvSpPr>
        <p:spPr>
          <a:xfrm>
            <a:off x="439615" y="365126"/>
            <a:ext cx="11309839" cy="971306"/>
          </a:xfrm>
          <a:prstGeom prst="rect">
            <a:avLst/>
          </a:prstGeom>
          <a:noFill/>
          <a:ln>
            <a:noFill/>
          </a:ln>
        </p:spPr>
        <p:txBody>
          <a:bodyPr anchorCtr="0" anchor="ctr" bIns="91425" lIns="91425" spcFirstLastPara="1" rIns="91425" wrap="square" tIns="91425"/>
          <a:lstStyle>
            <a:lvl1pPr indent="0" lvl="0" marL="0" marR="0" rtl="0" algn="l">
              <a:lnSpc>
                <a:spcPct val="90000"/>
              </a:lnSpc>
              <a:spcBef>
                <a:spcPts val="0"/>
              </a:spcBef>
              <a:spcAft>
                <a:spcPts val="0"/>
              </a:spcAft>
              <a:buClr>
                <a:schemeClr val="lt1"/>
              </a:buClr>
              <a:buSzPts val="3200"/>
              <a:buFont typeface="Century Gothic"/>
              <a:buNone/>
              <a:defRPr b="0" i="0" sz="3200" u="none" cap="none" strike="noStrike">
                <a:solidFill>
                  <a:schemeClr val="lt1"/>
                </a:solidFill>
                <a:latin typeface="Century Gothic"/>
                <a:ea typeface="Century Gothic"/>
                <a:cs typeface="Century Gothic"/>
                <a:sym typeface="Century Gothic"/>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45" name="Google Shape;45;p6"/>
          <p:cNvSpPr txBox="1"/>
          <p:nvPr>
            <p:ph idx="12" type="sldNum"/>
          </p:nvPr>
        </p:nvSpPr>
        <p:spPr>
          <a:xfrm>
            <a:off x="9006254"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chemeClr val="lt1"/>
                </a:solidFill>
                <a:latin typeface="Century Gothic"/>
                <a:ea typeface="Century Gothic"/>
                <a:cs typeface="Century Gothic"/>
                <a:sym typeface="Century Gothic"/>
              </a:defRPr>
            </a:lvl1pPr>
            <a:lvl2pPr indent="0" lvl="1" marL="0" marR="0" rtl="0" algn="r">
              <a:spcBef>
                <a:spcPts val="0"/>
              </a:spcBef>
              <a:buNone/>
              <a:defRPr b="0" i="0" sz="1200" u="none" cap="none" strike="noStrike">
                <a:solidFill>
                  <a:schemeClr val="lt1"/>
                </a:solidFill>
                <a:latin typeface="Century Gothic"/>
                <a:ea typeface="Century Gothic"/>
                <a:cs typeface="Century Gothic"/>
                <a:sym typeface="Century Gothic"/>
              </a:defRPr>
            </a:lvl2pPr>
            <a:lvl3pPr indent="0" lvl="2" marL="0" marR="0" rtl="0" algn="r">
              <a:spcBef>
                <a:spcPts val="0"/>
              </a:spcBef>
              <a:buNone/>
              <a:defRPr b="0" i="0" sz="1200" u="none" cap="none" strike="noStrike">
                <a:solidFill>
                  <a:schemeClr val="lt1"/>
                </a:solidFill>
                <a:latin typeface="Century Gothic"/>
                <a:ea typeface="Century Gothic"/>
                <a:cs typeface="Century Gothic"/>
                <a:sym typeface="Century Gothic"/>
              </a:defRPr>
            </a:lvl3pPr>
            <a:lvl4pPr indent="0" lvl="3" marL="0" marR="0" rtl="0" algn="r">
              <a:spcBef>
                <a:spcPts val="0"/>
              </a:spcBef>
              <a:buNone/>
              <a:defRPr b="0" i="0" sz="1200" u="none" cap="none" strike="noStrike">
                <a:solidFill>
                  <a:schemeClr val="lt1"/>
                </a:solidFill>
                <a:latin typeface="Century Gothic"/>
                <a:ea typeface="Century Gothic"/>
                <a:cs typeface="Century Gothic"/>
                <a:sym typeface="Century Gothic"/>
              </a:defRPr>
            </a:lvl4pPr>
            <a:lvl5pPr indent="0" lvl="4" marL="0" marR="0" rtl="0" algn="r">
              <a:spcBef>
                <a:spcPts val="0"/>
              </a:spcBef>
              <a:buNone/>
              <a:defRPr b="0" i="0" sz="1200" u="none" cap="none" strike="noStrike">
                <a:solidFill>
                  <a:schemeClr val="lt1"/>
                </a:solidFill>
                <a:latin typeface="Century Gothic"/>
                <a:ea typeface="Century Gothic"/>
                <a:cs typeface="Century Gothic"/>
                <a:sym typeface="Century Gothic"/>
              </a:defRPr>
            </a:lvl5pPr>
            <a:lvl6pPr indent="0" lvl="5" marL="0" marR="0" rtl="0" algn="r">
              <a:spcBef>
                <a:spcPts val="0"/>
              </a:spcBef>
              <a:buNone/>
              <a:defRPr b="0" i="0" sz="1200" u="none" cap="none" strike="noStrike">
                <a:solidFill>
                  <a:schemeClr val="lt1"/>
                </a:solidFill>
                <a:latin typeface="Century Gothic"/>
                <a:ea typeface="Century Gothic"/>
                <a:cs typeface="Century Gothic"/>
                <a:sym typeface="Century Gothic"/>
              </a:defRPr>
            </a:lvl6pPr>
            <a:lvl7pPr indent="0" lvl="6" marL="0" marR="0" rtl="0" algn="r">
              <a:spcBef>
                <a:spcPts val="0"/>
              </a:spcBef>
              <a:buNone/>
              <a:defRPr b="0" i="0" sz="1200" u="none" cap="none" strike="noStrike">
                <a:solidFill>
                  <a:schemeClr val="lt1"/>
                </a:solidFill>
                <a:latin typeface="Century Gothic"/>
                <a:ea typeface="Century Gothic"/>
                <a:cs typeface="Century Gothic"/>
                <a:sym typeface="Century Gothic"/>
              </a:defRPr>
            </a:lvl7pPr>
            <a:lvl8pPr indent="0" lvl="7" marL="0" marR="0" rtl="0" algn="r">
              <a:spcBef>
                <a:spcPts val="0"/>
              </a:spcBef>
              <a:buNone/>
              <a:defRPr b="0" i="0" sz="1200" u="none" cap="none" strike="noStrike">
                <a:solidFill>
                  <a:schemeClr val="lt1"/>
                </a:solidFill>
                <a:latin typeface="Century Gothic"/>
                <a:ea typeface="Century Gothic"/>
                <a:cs typeface="Century Gothic"/>
                <a:sym typeface="Century Gothic"/>
              </a:defRPr>
            </a:lvl8pPr>
            <a:lvl9pPr indent="0" lvl="8" marL="0" marR="0" rtl="0" algn="r">
              <a:spcBef>
                <a:spcPts val="0"/>
              </a:spcBef>
              <a:buNone/>
              <a:defRPr b="0" i="0" sz="12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
        <p:nvSpPr>
          <p:cNvPr id="46" name="Google Shape;46;p6"/>
          <p:cNvSpPr txBox="1"/>
          <p:nvPr>
            <p:ph idx="1" type="body"/>
          </p:nvPr>
        </p:nvSpPr>
        <p:spPr>
          <a:xfrm>
            <a:off x="433388" y="1468658"/>
            <a:ext cx="11315472" cy="4773137"/>
          </a:xfrm>
          <a:prstGeom prst="rect">
            <a:avLst/>
          </a:prstGeom>
          <a:noFill/>
          <a:ln>
            <a:noFill/>
          </a:ln>
        </p:spPr>
        <p:txBody>
          <a:bodyPr anchorCtr="0" anchor="t" bIns="91425" lIns="91425" spcFirstLastPara="1" rIns="91425" wrap="square" tIns="91425"/>
          <a:lstStyle>
            <a:lvl1pPr indent="-355600" lvl="0" marL="457200" marR="0" rtl="0" algn="l">
              <a:lnSpc>
                <a:spcPct val="90000"/>
              </a:lnSpc>
              <a:spcBef>
                <a:spcPts val="1000"/>
              </a:spcBef>
              <a:spcAft>
                <a:spcPts val="0"/>
              </a:spcAft>
              <a:buClr>
                <a:schemeClr val="accent1"/>
              </a:buClr>
              <a:buSzPts val="2000"/>
              <a:buFont typeface="Noto Sans Symbols"/>
              <a:buChar char="▪"/>
              <a:defRPr b="0" i="0" sz="2000" u="none" cap="none" strike="noStrike">
                <a:solidFill>
                  <a:schemeClr val="lt1"/>
                </a:solidFill>
                <a:latin typeface="Century Gothic"/>
                <a:ea typeface="Century Gothic"/>
                <a:cs typeface="Century Gothic"/>
                <a:sym typeface="Century Gothic"/>
              </a:defRPr>
            </a:lvl1pPr>
            <a:lvl2pPr indent="-342900" lvl="1" marL="914400" marR="0" rtl="0" algn="l">
              <a:lnSpc>
                <a:spcPct val="90000"/>
              </a:lnSpc>
              <a:spcBef>
                <a:spcPts val="500"/>
              </a:spcBef>
              <a:spcAft>
                <a:spcPts val="0"/>
              </a:spcAft>
              <a:buClr>
                <a:schemeClr val="accent1"/>
              </a:buClr>
              <a:buSzPts val="1800"/>
              <a:buFont typeface="Noto Sans Symbols"/>
              <a:buChar char="▪"/>
              <a:defRPr b="0" i="0" sz="1800" u="none" cap="none" strike="noStrike">
                <a:solidFill>
                  <a:schemeClr val="lt1"/>
                </a:solidFill>
                <a:latin typeface="Century Gothic"/>
                <a:ea typeface="Century Gothic"/>
                <a:cs typeface="Century Gothic"/>
                <a:sym typeface="Century Gothic"/>
              </a:defRPr>
            </a:lvl2pPr>
            <a:lvl3pPr indent="-330200" lvl="2" marL="1371600" marR="0" rtl="0" algn="l">
              <a:lnSpc>
                <a:spcPct val="90000"/>
              </a:lnSpc>
              <a:spcBef>
                <a:spcPts val="500"/>
              </a:spcBef>
              <a:spcAft>
                <a:spcPts val="0"/>
              </a:spcAft>
              <a:buClr>
                <a:schemeClr val="accent1"/>
              </a:buClr>
              <a:buSzPts val="1600"/>
              <a:buFont typeface="Noto Sans Symbols"/>
              <a:buChar char="▪"/>
              <a:defRPr b="0" i="0" sz="1600" u="none" cap="none" strike="noStrike">
                <a:solidFill>
                  <a:schemeClr val="lt1"/>
                </a:solidFill>
                <a:latin typeface="Century Gothic"/>
                <a:ea typeface="Century Gothic"/>
                <a:cs typeface="Century Gothic"/>
                <a:sym typeface="Century Gothic"/>
              </a:defRPr>
            </a:lvl3pPr>
            <a:lvl4pPr indent="-317500" lvl="3" marL="1828800" marR="0" rtl="0" algn="l">
              <a:lnSpc>
                <a:spcPct val="90000"/>
              </a:lnSpc>
              <a:spcBef>
                <a:spcPts val="500"/>
              </a:spcBef>
              <a:spcAft>
                <a:spcPts val="0"/>
              </a:spcAft>
              <a:buClr>
                <a:schemeClr val="accent1"/>
              </a:buClr>
              <a:buSzPts val="1400"/>
              <a:buFont typeface="Noto Sans Symbols"/>
              <a:buChar char="▪"/>
              <a:defRPr b="0" i="0" sz="1400" u="none" cap="none" strike="noStrike">
                <a:solidFill>
                  <a:schemeClr val="lt1"/>
                </a:solidFill>
                <a:latin typeface="Century Gothic"/>
                <a:ea typeface="Century Gothic"/>
                <a:cs typeface="Century Gothic"/>
                <a:sym typeface="Century Gothic"/>
              </a:defRPr>
            </a:lvl4pPr>
            <a:lvl5pPr indent="-317500" lvl="4" marL="2286000" marR="0" rtl="0" algn="l">
              <a:lnSpc>
                <a:spcPct val="90000"/>
              </a:lnSpc>
              <a:spcBef>
                <a:spcPts val="500"/>
              </a:spcBef>
              <a:spcAft>
                <a:spcPts val="0"/>
              </a:spcAft>
              <a:buClr>
                <a:schemeClr val="accent1"/>
              </a:buClr>
              <a:buSzPts val="1400"/>
              <a:buFont typeface="Noto Sans Symbols"/>
              <a:buChar char="▪"/>
              <a:defRPr b="0" i="0" sz="1400" u="none" cap="none" strike="noStrike">
                <a:solidFill>
                  <a:schemeClr val="lt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pic>
        <p:nvPicPr>
          <p:cNvPr descr="CrownWhite.png" id="47" name="Google Shape;47;p6"/>
          <p:cNvPicPr preferRelativeResize="0"/>
          <p:nvPr/>
        </p:nvPicPr>
        <p:blipFill rotWithShape="1">
          <a:blip r:embed="rId2">
            <a:alphaModFix/>
          </a:blip>
          <a:srcRect b="0" l="0" r="0" t="0"/>
          <a:stretch/>
        </p:blipFill>
        <p:spPr>
          <a:xfrm>
            <a:off x="11613757" y="141271"/>
            <a:ext cx="434664" cy="34018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2 Photos, Content - Orange">
  <p:cSld name="Title, 2 Photos, Content - Orange">
    <p:spTree>
      <p:nvGrpSpPr>
        <p:cNvPr id="48" name="Shape 48"/>
        <p:cNvGrpSpPr/>
        <p:nvPr/>
      </p:nvGrpSpPr>
      <p:grpSpPr>
        <a:xfrm>
          <a:off x="0" y="0"/>
          <a:ext cx="0" cy="0"/>
          <a:chOff x="0" y="0"/>
          <a:chExt cx="0" cy="0"/>
        </a:xfrm>
      </p:grpSpPr>
      <p:sp>
        <p:nvSpPr>
          <p:cNvPr id="49" name="Google Shape;49;p7"/>
          <p:cNvSpPr/>
          <p:nvPr/>
        </p:nvSpPr>
        <p:spPr>
          <a:xfrm>
            <a:off x="5639262" y="4838699"/>
            <a:ext cx="2019301" cy="2019301"/>
          </a:xfrm>
          <a:prstGeom prst="rtTriangl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entury Gothic"/>
              <a:ea typeface="Century Gothic"/>
              <a:cs typeface="Century Gothic"/>
              <a:sym typeface="Century Gothic"/>
            </a:endParaRPr>
          </a:p>
        </p:txBody>
      </p:sp>
      <p:sp>
        <p:nvSpPr>
          <p:cNvPr id="50" name="Google Shape;50;p7"/>
          <p:cNvSpPr txBox="1"/>
          <p:nvPr>
            <p:ph type="title"/>
          </p:nvPr>
        </p:nvSpPr>
        <p:spPr>
          <a:xfrm>
            <a:off x="6085384" y="762000"/>
            <a:ext cx="5664070" cy="1295400"/>
          </a:xfrm>
          <a:prstGeom prst="rect">
            <a:avLst/>
          </a:prstGeom>
          <a:noFill/>
          <a:ln>
            <a:noFill/>
          </a:ln>
        </p:spPr>
        <p:txBody>
          <a:bodyPr anchorCtr="0" anchor="ctr" bIns="91425" lIns="91425" spcFirstLastPara="1" rIns="91425" wrap="square" tIns="91425"/>
          <a:lstStyle>
            <a:lvl1pPr indent="0" lvl="0" marL="0" marR="0" rtl="0" algn="l">
              <a:lnSpc>
                <a:spcPct val="90000"/>
              </a:lnSpc>
              <a:spcBef>
                <a:spcPts val="0"/>
              </a:spcBef>
              <a:spcAft>
                <a:spcPts val="0"/>
              </a:spcAft>
              <a:buClr>
                <a:schemeClr val="dk1"/>
              </a:buClr>
              <a:buSzPts val="3200"/>
              <a:buFont typeface="Century Gothic"/>
              <a:buNone/>
              <a:defRPr b="0" i="0" sz="3200" u="none" cap="none" strike="noStrike">
                <a:solidFill>
                  <a:schemeClr val="dk1"/>
                </a:solidFill>
                <a:latin typeface="Century Gothic"/>
                <a:ea typeface="Century Gothic"/>
                <a:cs typeface="Century Gothic"/>
                <a:sym typeface="Century Gothic"/>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51" name="Google Shape;51;p7"/>
          <p:cNvSpPr txBox="1"/>
          <p:nvPr>
            <p:ph idx="12" type="sldNum"/>
          </p:nvPr>
        </p:nvSpPr>
        <p:spPr>
          <a:xfrm>
            <a:off x="9006254"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7F7F7F"/>
                </a:solidFill>
                <a:latin typeface="Century Gothic"/>
                <a:ea typeface="Century Gothic"/>
                <a:cs typeface="Century Gothic"/>
                <a:sym typeface="Century Gothic"/>
              </a:defRPr>
            </a:lvl1pPr>
            <a:lvl2pPr indent="0" lvl="1" marL="0" marR="0" rtl="0" algn="r">
              <a:spcBef>
                <a:spcPts val="0"/>
              </a:spcBef>
              <a:buNone/>
              <a:defRPr b="0" i="0" sz="1200" u="none" cap="none" strike="noStrike">
                <a:solidFill>
                  <a:srgbClr val="7F7F7F"/>
                </a:solidFill>
                <a:latin typeface="Century Gothic"/>
                <a:ea typeface="Century Gothic"/>
                <a:cs typeface="Century Gothic"/>
                <a:sym typeface="Century Gothic"/>
              </a:defRPr>
            </a:lvl2pPr>
            <a:lvl3pPr indent="0" lvl="2" marL="0" marR="0" rtl="0" algn="r">
              <a:spcBef>
                <a:spcPts val="0"/>
              </a:spcBef>
              <a:buNone/>
              <a:defRPr b="0" i="0" sz="1200" u="none" cap="none" strike="noStrike">
                <a:solidFill>
                  <a:srgbClr val="7F7F7F"/>
                </a:solidFill>
                <a:latin typeface="Century Gothic"/>
                <a:ea typeface="Century Gothic"/>
                <a:cs typeface="Century Gothic"/>
                <a:sym typeface="Century Gothic"/>
              </a:defRPr>
            </a:lvl3pPr>
            <a:lvl4pPr indent="0" lvl="3" marL="0" marR="0" rtl="0" algn="r">
              <a:spcBef>
                <a:spcPts val="0"/>
              </a:spcBef>
              <a:buNone/>
              <a:defRPr b="0" i="0" sz="1200" u="none" cap="none" strike="noStrike">
                <a:solidFill>
                  <a:srgbClr val="7F7F7F"/>
                </a:solidFill>
                <a:latin typeface="Century Gothic"/>
                <a:ea typeface="Century Gothic"/>
                <a:cs typeface="Century Gothic"/>
                <a:sym typeface="Century Gothic"/>
              </a:defRPr>
            </a:lvl4pPr>
            <a:lvl5pPr indent="0" lvl="4" marL="0" marR="0" rtl="0" algn="r">
              <a:spcBef>
                <a:spcPts val="0"/>
              </a:spcBef>
              <a:buNone/>
              <a:defRPr b="0" i="0" sz="1200" u="none" cap="none" strike="noStrike">
                <a:solidFill>
                  <a:srgbClr val="7F7F7F"/>
                </a:solidFill>
                <a:latin typeface="Century Gothic"/>
                <a:ea typeface="Century Gothic"/>
                <a:cs typeface="Century Gothic"/>
                <a:sym typeface="Century Gothic"/>
              </a:defRPr>
            </a:lvl5pPr>
            <a:lvl6pPr indent="0" lvl="5" marL="0" marR="0" rtl="0" algn="r">
              <a:spcBef>
                <a:spcPts val="0"/>
              </a:spcBef>
              <a:buNone/>
              <a:defRPr b="0" i="0" sz="1200" u="none" cap="none" strike="noStrike">
                <a:solidFill>
                  <a:srgbClr val="7F7F7F"/>
                </a:solidFill>
                <a:latin typeface="Century Gothic"/>
                <a:ea typeface="Century Gothic"/>
                <a:cs typeface="Century Gothic"/>
                <a:sym typeface="Century Gothic"/>
              </a:defRPr>
            </a:lvl6pPr>
            <a:lvl7pPr indent="0" lvl="6" marL="0" marR="0" rtl="0" algn="r">
              <a:spcBef>
                <a:spcPts val="0"/>
              </a:spcBef>
              <a:buNone/>
              <a:defRPr b="0" i="0" sz="1200" u="none" cap="none" strike="noStrike">
                <a:solidFill>
                  <a:srgbClr val="7F7F7F"/>
                </a:solidFill>
                <a:latin typeface="Century Gothic"/>
                <a:ea typeface="Century Gothic"/>
                <a:cs typeface="Century Gothic"/>
                <a:sym typeface="Century Gothic"/>
              </a:defRPr>
            </a:lvl7pPr>
            <a:lvl8pPr indent="0" lvl="7" marL="0" marR="0" rtl="0" algn="r">
              <a:spcBef>
                <a:spcPts val="0"/>
              </a:spcBef>
              <a:buNone/>
              <a:defRPr b="0" i="0" sz="1200" u="none" cap="none" strike="noStrike">
                <a:solidFill>
                  <a:srgbClr val="7F7F7F"/>
                </a:solidFill>
                <a:latin typeface="Century Gothic"/>
                <a:ea typeface="Century Gothic"/>
                <a:cs typeface="Century Gothic"/>
                <a:sym typeface="Century Gothic"/>
              </a:defRPr>
            </a:lvl8pPr>
            <a:lvl9pPr indent="0" lvl="8" marL="0" marR="0" rtl="0" algn="r">
              <a:spcBef>
                <a:spcPts val="0"/>
              </a:spcBef>
              <a:buNone/>
              <a:defRPr b="0" i="0" sz="1200" u="none" cap="none" strike="noStrike">
                <a:solidFill>
                  <a:srgbClr val="7F7F7F"/>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
        <p:nvSpPr>
          <p:cNvPr id="52" name="Google Shape;52;p7"/>
          <p:cNvSpPr txBox="1"/>
          <p:nvPr>
            <p:ph idx="1" type="body"/>
          </p:nvPr>
        </p:nvSpPr>
        <p:spPr>
          <a:xfrm>
            <a:off x="6085840" y="2233246"/>
            <a:ext cx="5663248" cy="3948479"/>
          </a:xfrm>
          <a:prstGeom prst="rect">
            <a:avLst/>
          </a:prstGeom>
          <a:noFill/>
          <a:ln>
            <a:noFill/>
          </a:ln>
        </p:spPr>
        <p:txBody>
          <a:bodyPr anchorCtr="0" anchor="t" bIns="91425" lIns="91425" spcFirstLastPara="1" rIns="91425" wrap="square" tIns="91425"/>
          <a:lstStyle>
            <a:lvl1pPr indent="-355600" lvl="0" marL="457200" marR="0" rtl="0" algn="l">
              <a:lnSpc>
                <a:spcPct val="90000"/>
              </a:lnSpc>
              <a:spcBef>
                <a:spcPts val="1000"/>
              </a:spcBef>
              <a:spcAft>
                <a:spcPts val="0"/>
              </a:spcAft>
              <a:buClr>
                <a:schemeClr val="accent1"/>
              </a:buClr>
              <a:buSzPts val="2000"/>
              <a:buFont typeface="Noto Sans Symbols"/>
              <a:buChar char="▪"/>
              <a:defRPr b="0" i="0" sz="2000" u="none" cap="none" strike="noStrike">
                <a:solidFill>
                  <a:srgbClr val="7F7F7F"/>
                </a:solidFill>
                <a:latin typeface="Century Gothic"/>
                <a:ea typeface="Century Gothic"/>
                <a:cs typeface="Century Gothic"/>
                <a:sym typeface="Century Gothic"/>
              </a:defRPr>
            </a:lvl1pPr>
            <a:lvl2pPr indent="-342900" lvl="1" marL="914400" marR="0" rtl="0" algn="l">
              <a:lnSpc>
                <a:spcPct val="90000"/>
              </a:lnSpc>
              <a:spcBef>
                <a:spcPts val="500"/>
              </a:spcBef>
              <a:spcAft>
                <a:spcPts val="0"/>
              </a:spcAft>
              <a:buClr>
                <a:schemeClr val="accent1"/>
              </a:buClr>
              <a:buSzPts val="1800"/>
              <a:buFont typeface="Noto Sans Symbols"/>
              <a:buChar char="▪"/>
              <a:defRPr b="0" i="0" sz="1800" u="none" cap="none" strike="noStrike">
                <a:solidFill>
                  <a:srgbClr val="7F7F7F"/>
                </a:solidFill>
                <a:latin typeface="Century Gothic"/>
                <a:ea typeface="Century Gothic"/>
                <a:cs typeface="Century Gothic"/>
                <a:sym typeface="Century Gothic"/>
              </a:defRPr>
            </a:lvl2pPr>
            <a:lvl3pPr indent="-330200" lvl="2" marL="1371600" marR="0" rtl="0" algn="l">
              <a:lnSpc>
                <a:spcPct val="90000"/>
              </a:lnSpc>
              <a:spcBef>
                <a:spcPts val="500"/>
              </a:spcBef>
              <a:spcAft>
                <a:spcPts val="0"/>
              </a:spcAft>
              <a:buClr>
                <a:schemeClr val="accent1"/>
              </a:buClr>
              <a:buSzPts val="1600"/>
              <a:buFont typeface="Noto Sans Symbols"/>
              <a:buChar char="▪"/>
              <a:defRPr b="0" i="0" sz="1600" u="none" cap="none" strike="noStrike">
                <a:solidFill>
                  <a:srgbClr val="7F7F7F"/>
                </a:solidFill>
                <a:latin typeface="Century Gothic"/>
                <a:ea typeface="Century Gothic"/>
                <a:cs typeface="Century Gothic"/>
                <a:sym typeface="Century Gothic"/>
              </a:defRPr>
            </a:lvl3pPr>
            <a:lvl4pPr indent="-317500" lvl="3" marL="18288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4pPr>
            <a:lvl5pPr indent="-317500" lvl="4" marL="22860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53" name="Google Shape;53;p7"/>
          <p:cNvSpPr/>
          <p:nvPr>
            <p:ph idx="2" type="pic"/>
          </p:nvPr>
        </p:nvSpPr>
        <p:spPr>
          <a:xfrm>
            <a:off x="0" y="1"/>
            <a:ext cx="5635625" cy="3330286"/>
          </a:xfrm>
          <a:prstGeom prst="rect">
            <a:avLst/>
          </a:prstGeom>
          <a:noFill/>
          <a:ln>
            <a:noFill/>
          </a:ln>
        </p:spPr>
        <p:txBody>
          <a:bodyPr anchorCtr="0" anchor="t" bIns="91425" lIns="91425" spcFirstLastPara="1" rIns="91425" wrap="square" tIns="91425"/>
          <a:lstStyle>
            <a:lvl1pPr indent="-342900" lvl="0" marL="342900" marR="0" rtl="0" algn="l">
              <a:lnSpc>
                <a:spcPct val="90000"/>
              </a:lnSpc>
              <a:spcBef>
                <a:spcPts val="1000"/>
              </a:spcBef>
              <a:spcAft>
                <a:spcPts val="0"/>
              </a:spcAft>
              <a:buClr>
                <a:schemeClr val="accent1"/>
              </a:buClr>
              <a:buSzPts val="2000"/>
              <a:buFont typeface="Noto Sans Symbols"/>
              <a:buChar char="▪"/>
              <a:defRPr b="0" i="0" sz="2000" u="none" cap="none" strike="noStrike">
                <a:solidFill>
                  <a:srgbClr val="7F7F7F"/>
                </a:solidFill>
                <a:latin typeface="Century Gothic"/>
                <a:ea typeface="Century Gothic"/>
                <a:cs typeface="Century Gothic"/>
                <a:sym typeface="Century Gothic"/>
              </a:defRPr>
            </a:lvl1pPr>
            <a:lvl2pPr indent="-228600" lvl="1" marL="685800" marR="0" rtl="0" algn="l">
              <a:lnSpc>
                <a:spcPct val="90000"/>
              </a:lnSpc>
              <a:spcBef>
                <a:spcPts val="500"/>
              </a:spcBef>
              <a:spcAft>
                <a:spcPts val="0"/>
              </a:spcAft>
              <a:buClr>
                <a:schemeClr val="accent1"/>
              </a:buClr>
              <a:buSzPts val="1800"/>
              <a:buFont typeface="Noto Sans Symbols"/>
              <a:buChar char="▪"/>
              <a:defRPr b="0" i="0" sz="1800" u="none" cap="none" strike="noStrike">
                <a:solidFill>
                  <a:srgbClr val="7F7F7F"/>
                </a:solidFill>
                <a:latin typeface="Century Gothic"/>
                <a:ea typeface="Century Gothic"/>
                <a:cs typeface="Century Gothic"/>
                <a:sym typeface="Century Gothic"/>
              </a:defRPr>
            </a:lvl2pPr>
            <a:lvl3pPr indent="-228600" lvl="2" marL="1143000" marR="0" rtl="0" algn="l">
              <a:lnSpc>
                <a:spcPct val="90000"/>
              </a:lnSpc>
              <a:spcBef>
                <a:spcPts val="500"/>
              </a:spcBef>
              <a:spcAft>
                <a:spcPts val="0"/>
              </a:spcAft>
              <a:buClr>
                <a:schemeClr val="accent1"/>
              </a:buClr>
              <a:buSzPts val="1600"/>
              <a:buFont typeface="Noto Sans Symbols"/>
              <a:buChar char="▪"/>
              <a:defRPr b="0" i="0" sz="1600" u="none" cap="none" strike="noStrike">
                <a:solidFill>
                  <a:srgbClr val="7F7F7F"/>
                </a:solidFill>
                <a:latin typeface="Century Gothic"/>
                <a:ea typeface="Century Gothic"/>
                <a:cs typeface="Century Gothic"/>
                <a:sym typeface="Century Gothic"/>
              </a:defRPr>
            </a:lvl3pPr>
            <a:lvl4pPr indent="-228600" lvl="3" marL="16002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4pPr>
            <a:lvl5pPr indent="-228600" lvl="4" marL="20574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5pPr>
            <a:lvl6pPr indent="-228600" lvl="5" marL="2514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228600" lvl="6" marL="2971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228600" lvl="7" marL="3429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228600" lvl="8" marL="3886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54" name="Google Shape;54;p7"/>
          <p:cNvSpPr/>
          <p:nvPr>
            <p:ph idx="3" type="pic"/>
          </p:nvPr>
        </p:nvSpPr>
        <p:spPr>
          <a:xfrm>
            <a:off x="-1" y="3393323"/>
            <a:ext cx="5635625" cy="3464677"/>
          </a:xfrm>
          <a:prstGeom prst="rect">
            <a:avLst/>
          </a:prstGeom>
          <a:noFill/>
          <a:ln>
            <a:noFill/>
          </a:ln>
        </p:spPr>
        <p:txBody>
          <a:bodyPr anchorCtr="0" anchor="t" bIns="91425" lIns="91425" spcFirstLastPara="1" rIns="91425" wrap="square" tIns="91425"/>
          <a:lstStyle>
            <a:lvl1pPr indent="-342900" lvl="0" marL="342900" marR="0" rtl="0" algn="l">
              <a:lnSpc>
                <a:spcPct val="90000"/>
              </a:lnSpc>
              <a:spcBef>
                <a:spcPts val="1000"/>
              </a:spcBef>
              <a:spcAft>
                <a:spcPts val="0"/>
              </a:spcAft>
              <a:buClr>
                <a:schemeClr val="accent1"/>
              </a:buClr>
              <a:buSzPts val="2000"/>
              <a:buFont typeface="Noto Sans Symbols"/>
              <a:buChar char="▪"/>
              <a:defRPr b="0" i="0" sz="2000" u="none" cap="none" strike="noStrike">
                <a:solidFill>
                  <a:srgbClr val="7F7F7F"/>
                </a:solidFill>
                <a:latin typeface="Century Gothic"/>
                <a:ea typeface="Century Gothic"/>
                <a:cs typeface="Century Gothic"/>
                <a:sym typeface="Century Gothic"/>
              </a:defRPr>
            </a:lvl1pPr>
            <a:lvl2pPr indent="-228600" lvl="1" marL="685800" marR="0" rtl="0" algn="l">
              <a:lnSpc>
                <a:spcPct val="90000"/>
              </a:lnSpc>
              <a:spcBef>
                <a:spcPts val="500"/>
              </a:spcBef>
              <a:spcAft>
                <a:spcPts val="0"/>
              </a:spcAft>
              <a:buClr>
                <a:schemeClr val="accent1"/>
              </a:buClr>
              <a:buSzPts val="1800"/>
              <a:buFont typeface="Noto Sans Symbols"/>
              <a:buChar char="▪"/>
              <a:defRPr b="0" i="0" sz="1800" u="none" cap="none" strike="noStrike">
                <a:solidFill>
                  <a:srgbClr val="7F7F7F"/>
                </a:solidFill>
                <a:latin typeface="Century Gothic"/>
                <a:ea typeface="Century Gothic"/>
                <a:cs typeface="Century Gothic"/>
                <a:sym typeface="Century Gothic"/>
              </a:defRPr>
            </a:lvl2pPr>
            <a:lvl3pPr indent="-228600" lvl="2" marL="1143000" marR="0" rtl="0" algn="l">
              <a:lnSpc>
                <a:spcPct val="90000"/>
              </a:lnSpc>
              <a:spcBef>
                <a:spcPts val="500"/>
              </a:spcBef>
              <a:spcAft>
                <a:spcPts val="0"/>
              </a:spcAft>
              <a:buClr>
                <a:schemeClr val="accent1"/>
              </a:buClr>
              <a:buSzPts val="1600"/>
              <a:buFont typeface="Noto Sans Symbols"/>
              <a:buChar char="▪"/>
              <a:defRPr b="0" i="0" sz="1600" u="none" cap="none" strike="noStrike">
                <a:solidFill>
                  <a:srgbClr val="7F7F7F"/>
                </a:solidFill>
                <a:latin typeface="Century Gothic"/>
                <a:ea typeface="Century Gothic"/>
                <a:cs typeface="Century Gothic"/>
                <a:sym typeface="Century Gothic"/>
              </a:defRPr>
            </a:lvl3pPr>
            <a:lvl4pPr indent="-228600" lvl="3" marL="16002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4pPr>
            <a:lvl5pPr indent="-228600" lvl="4" marL="20574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5pPr>
            <a:lvl6pPr indent="-228600" lvl="5" marL="2514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228600" lvl="6" marL="2971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228600" lvl="7" marL="3429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228600" lvl="8" marL="3886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 Green">
  <p:cSld name="Title and Content - Green">
    <p:spTree>
      <p:nvGrpSpPr>
        <p:cNvPr id="55" name="Shape 55"/>
        <p:cNvGrpSpPr/>
        <p:nvPr/>
      </p:nvGrpSpPr>
      <p:grpSpPr>
        <a:xfrm>
          <a:off x="0" y="0"/>
          <a:ext cx="0" cy="0"/>
          <a:chOff x="0" y="0"/>
          <a:chExt cx="0" cy="0"/>
        </a:xfrm>
      </p:grpSpPr>
      <p:sp>
        <p:nvSpPr>
          <p:cNvPr id="56" name="Google Shape;56;p8"/>
          <p:cNvSpPr txBox="1"/>
          <p:nvPr>
            <p:ph idx="12" type="sldNum"/>
          </p:nvPr>
        </p:nvSpPr>
        <p:spPr>
          <a:xfrm>
            <a:off x="9006254"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7F7F7F"/>
                </a:solidFill>
                <a:latin typeface="Century Gothic"/>
                <a:ea typeface="Century Gothic"/>
                <a:cs typeface="Century Gothic"/>
                <a:sym typeface="Century Gothic"/>
              </a:defRPr>
            </a:lvl1pPr>
            <a:lvl2pPr indent="0" lvl="1" marL="0" marR="0" rtl="0" algn="r">
              <a:spcBef>
                <a:spcPts val="0"/>
              </a:spcBef>
              <a:buNone/>
              <a:defRPr b="0" i="0" sz="1200" u="none" cap="none" strike="noStrike">
                <a:solidFill>
                  <a:srgbClr val="7F7F7F"/>
                </a:solidFill>
                <a:latin typeface="Century Gothic"/>
                <a:ea typeface="Century Gothic"/>
                <a:cs typeface="Century Gothic"/>
                <a:sym typeface="Century Gothic"/>
              </a:defRPr>
            </a:lvl2pPr>
            <a:lvl3pPr indent="0" lvl="2" marL="0" marR="0" rtl="0" algn="r">
              <a:spcBef>
                <a:spcPts val="0"/>
              </a:spcBef>
              <a:buNone/>
              <a:defRPr b="0" i="0" sz="1200" u="none" cap="none" strike="noStrike">
                <a:solidFill>
                  <a:srgbClr val="7F7F7F"/>
                </a:solidFill>
                <a:latin typeface="Century Gothic"/>
                <a:ea typeface="Century Gothic"/>
                <a:cs typeface="Century Gothic"/>
                <a:sym typeface="Century Gothic"/>
              </a:defRPr>
            </a:lvl3pPr>
            <a:lvl4pPr indent="0" lvl="3" marL="0" marR="0" rtl="0" algn="r">
              <a:spcBef>
                <a:spcPts val="0"/>
              </a:spcBef>
              <a:buNone/>
              <a:defRPr b="0" i="0" sz="1200" u="none" cap="none" strike="noStrike">
                <a:solidFill>
                  <a:srgbClr val="7F7F7F"/>
                </a:solidFill>
                <a:latin typeface="Century Gothic"/>
                <a:ea typeface="Century Gothic"/>
                <a:cs typeface="Century Gothic"/>
                <a:sym typeface="Century Gothic"/>
              </a:defRPr>
            </a:lvl4pPr>
            <a:lvl5pPr indent="0" lvl="4" marL="0" marR="0" rtl="0" algn="r">
              <a:spcBef>
                <a:spcPts val="0"/>
              </a:spcBef>
              <a:buNone/>
              <a:defRPr b="0" i="0" sz="1200" u="none" cap="none" strike="noStrike">
                <a:solidFill>
                  <a:srgbClr val="7F7F7F"/>
                </a:solidFill>
                <a:latin typeface="Century Gothic"/>
                <a:ea typeface="Century Gothic"/>
                <a:cs typeface="Century Gothic"/>
                <a:sym typeface="Century Gothic"/>
              </a:defRPr>
            </a:lvl5pPr>
            <a:lvl6pPr indent="0" lvl="5" marL="0" marR="0" rtl="0" algn="r">
              <a:spcBef>
                <a:spcPts val="0"/>
              </a:spcBef>
              <a:buNone/>
              <a:defRPr b="0" i="0" sz="1200" u="none" cap="none" strike="noStrike">
                <a:solidFill>
                  <a:srgbClr val="7F7F7F"/>
                </a:solidFill>
                <a:latin typeface="Century Gothic"/>
                <a:ea typeface="Century Gothic"/>
                <a:cs typeface="Century Gothic"/>
                <a:sym typeface="Century Gothic"/>
              </a:defRPr>
            </a:lvl6pPr>
            <a:lvl7pPr indent="0" lvl="6" marL="0" marR="0" rtl="0" algn="r">
              <a:spcBef>
                <a:spcPts val="0"/>
              </a:spcBef>
              <a:buNone/>
              <a:defRPr b="0" i="0" sz="1200" u="none" cap="none" strike="noStrike">
                <a:solidFill>
                  <a:srgbClr val="7F7F7F"/>
                </a:solidFill>
                <a:latin typeface="Century Gothic"/>
                <a:ea typeface="Century Gothic"/>
                <a:cs typeface="Century Gothic"/>
                <a:sym typeface="Century Gothic"/>
              </a:defRPr>
            </a:lvl7pPr>
            <a:lvl8pPr indent="0" lvl="7" marL="0" marR="0" rtl="0" algn="r">
              <a:spcBef>
                <a:spcPts val="0"/>
              </a:spcBef>
              <a:buNone/>
              <a:defRPr b="0" i="0" sz="1200" u="none" cap="none" strike="noStrike">
                <a:solidFill>
                  <a:srgbClr val="7F7F7F"/>
                </a:solidFill>
                <a:latin typeface="Century Gothic"/>
                <a:ea typeface="Century Gothic"/>
                <a:cs typeface="Century Gothic"/>
                <a:sym typeface="Century Gothic"/>
              </a:defRPr>
            </a:lvl8pPr>
            <a:lvl9pPr indent="0" lvl="8" marL="0" marR="0" rtl="0" algn="r">
              <a:spcBef>
                <a:spcPts val="0"/>
              </a:spcBef>
              <a:buNone/>
              <a:defRPr b="0" i="0" sz="1200" u="none" cap="none" strike="noStrike">
                <a:solidFill>
                  <a:srgbClr val="7F7F7F"/>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
        <p:nvSpPr>
          <p:cNvPr id="57" name="Google Shape;57;p8"/>
          <p:cNvSpPr txBox="1"/>
          <p:nvPr>
            <p:ph idx="1" type="body"/>
          </p:nvPr>
        </p:nvSpPr>
        <p:spPr>
          <a:xfrm>
            <a:off x="1706880" y="1470467"/>
            <a:ext cx="10046459" cy="4734455"/>
          </a:xfrm>
          <a:prstGeom prst="rect">
            <a:avLst/>
          </a:prstGeom>
          <a:noFill/>
          <a:ln>
            <a:noFill/>
          </a:ln>
        </p:spPr>
        <p:txBody>
          <a:bodyPr anchorCtr="0" anchor="t" bIns="91425" lIns="91425" spcFirstLastPara="1" rIns="91425" wrap="square" tIns="91425"/>
          <a:lstStyle>
            <a:lvl1pPr indent="-355600" lvl="0" marL="457200" marR="0" rtl="0" algn="l">
              <a:lnSpc>
                <a:spcPct val="90000"/>
              </a:lnSpc>
              <a:spcBef>
                <a:spcPts val="1000"/>
              </a:spcBef>
              <a:spcAft>
                <a:spcPts val="0"/>
              </a:spcAft>
              <a:buClr>
                <a:schemeClr val="accent1"/>
              </a:buClr>
              <a:buSzPts val="2000"/>
              <a:buFont typeface="Noto Sans Symbols"/>
              <a:buChar char="▪"/>
              <a:defRPr b="0" i="0" sz="2000" u="none" cap="none" strike="noStrike">
                <a:solidFill>
                  <a:srgbClr val="7F7F7F"/>
                </a:solidFill>
                <a:latin typeface="Century Gothic"/>
                <a:ea typeface="Century Gothic"/>
                <a:cs typeface="Century Gothic"/>
                <a:sym typeface="Century Gothic"/>
              </a:defRPr>
            </a:lvl1pPr>
            <a:lvl2pPr indent="-342900" lvl="1" marL="914400" marR="0" rtl="0" algn="l">
              <a:lnSpc>
                <a:spcPct val="90000"/>
              </a:lnSpc>
              <a:spcBef>
                <a:spcPts val="500"/>
              </a:spcBef>
              <a:spcAft>
                <a:spcPts val="0"/>
              </a:spcAft>
              <a:buClr>
                <a:schemeClr val="accent1"/>
              </a:buClr>
              <a:buSzPts val="1800"/>
              <a:buFont typeface="Noto Sans Symbols"/>
              <a:buChar char="▪"/>
              <a:defRPr b="0" i="0" sz="1800" u="none" cap="none" strike="noStrike">
                <a:solidFill>
                  <a:srgbClr val="7F7F7F"/>
                </a:solidFill>
                <a:latin typeface="Century Gothic"/>
                <a:ea typeface="Century Gothic"/>
                <a:cs typeface="Century Gothic"/>
                <a:sym typeface="Century Gothic"/>
              </a:defRPr>
            </a:lvl2pPr>
            <a:lvl3pPr indent="-330200" lvl="2" marL="1371600" marR="0" rtl="0" algn="l">
              <a:lnSpc>
                <a:spcPct val="90000"/>
              </a:lnSpc>
              <a:spcBef>
                <a:spcPts val="500"/>
              </a:spcBef>
              <a:spcAft>
                <a:spcPts val="0"/>
              </a:spcAft>
              <a:buClr>
                <a:schemeClr val="accent1"/>
              </a:buClr>
              <a:buSzPts val="1600"/>
              <a:buFont typeface="Noto Sans Symbols"/>
              <a:buChar char="▪"/>
              <a:defRPr b="0" i="0" sz="1600" u="none" cap="none" strike="noStrike">
                <a:solidFill>
                  <a:srgbClr val="7F7F7F"/>
                </a:solidFill>
                <a:latin typeface="Century Gothic"/>
                <a:ea typeface="Century Gothic"/>
                <a:cs typeface="Century Gothic"/>
                <a:sym typeface="Century Gothic"/>
              </a:defRPr>
            </a:lvl3pPr>
            <a:lvl4pPr indent="-317500" lvl="3" marL="18288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4pPr>
            <a:lvl5pPr indent="-317500" lvl="4" marL="22860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58" name="Google Shape;58;p8"/>
          <p:cNvSpPr/>
          <p:nvPr/>
        </p:nvSpPr>
        <p:spPr>
          <a:xfrm>
            <a:off x="0" y="1554040"/>
            <a:ext cx="991514" cy="5309555"/>
          </a:xfrm>
          <a:prstGeom prst="rtTriangle">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59" name="Google Shape;59;p8"/>
          <p:cNvSpPr/>
          <p:nvPr/>
        </p:nvSpPr>
        <p:spPr>
          <a:xfrm flipH="1">
            <a:off x="0" y="-5972"/>
            <a:ext cx="1671090" cy="6869567"/>
          </a:xfrm>
          <a:custGeom>
            <a:rect b="b" l="l" r="r" t="t"/>
            <a:pathLst>
              <a:path extrusionOk="0" h="120000" w="120000">
                <a:moveTo>
                  <a:pt x="0" y="0"/>
                </a:moveTo>
                <a:lnTo>
                  <a:pt x="120000" y="104"/>
                </a:lnTo>
                <a:lnTo>
                  <a:pt x="120000" y="119999"/>
                </a:lnTo>
                <a:lnTo>
                  <a:pt x="109728" y="120000"/>
                </a:lnTo>
                <a:lnTo>
                  <a:pt x="0" y="0"/>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60" name="Google Shape;60;p8"/>
          <p:cNvSpPr txBox="1"/>
          <p:nvPr>
            <p:ph type="title"/>
          </p:nvPr>
        </p:nvSpPr>
        <p:spPr>
          <a:xfrm>
            <a:off x="1718937" y="365126"/>
            <a:ext cx="10030518" cy="971306"/>
          </a:xfrm>
          <a:prstGeom prst="rect">
            <a:avLst/>
          </a:prstGeom>
          <a:noFill/>
          <a:ln>
            <a:noFill/>
          </a:ln>
        </p:spPr>
        <p:txBody>
          <a:bodyPr anchorCtr="0" anchor="ctr" bIns="91425" lIns="91425" spcFirstLastPara="1" rIns="91425" wrap="square" tIns="91425"/>
          <a:lstStyle>
            <a:lvl1pPr indent="0" lvl="0" marL="0" marR="0" rtl="0" algn="l">
              <a:lnSpc>
                <a:spcPct val="90000"/>
              </a:lnSpc>
              <a:spcBef>
                <a:spcPts val="0"/>
              </a:spcBef>
              <a:spcAft>
                <a:spcPts val="0"/>
              </a:spcAft>
              <a:buClr>
                <a:schemeClr val="dk1"/>
              </a:buClr>
              <a:buSzPts val="3200"/>
              <a:buFont typeface="Century Gothic"/>
              <a:buNone/>
              <a:defRPr b="0" i="0" sz="3200" u="none" cap="none" strike="noStrike">
                <a:solidFill>
                  <a:schemeClr val="dk1"/>
                </a:solidFill>
                <a:latin typeface="Century Gothic"/>
                <a:ea typeface="Century Gothic"/>
                <a:cs typeface="Century Gothic"/>
                <a:sym typeface="Century Gothic"/>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 Blue">
  <p:cSld name="Title and Content - Blue">
    <p:spTree>
      <p:nvGrpSpPr>
        <p:cNvPr id="61" name="Shape 61"/>
        <p:cNvGrpSpPr/>
        <p:nvPr/>
      </p:nvGrpSpPr>
      <p:grpSpPr>
        <a:xfrm>
          <a:off x="0" y="0"/>
          <a:ext cx="0" cy="0"/>
          <a:chOff x="0" y="0"/>
          <a:chExt cx="0" cy="0"/>
        </a:xfrm>
      </p:grpSpPr>
      <p:sp>
        <p:nvSpPr>
          <p:cNvPr id="62" name="Google Shape;62;p9"/>
          <p:cNvSpPr txBox="1"/>
          <p:nvPr>
            <p:ph idx="12" type="sldNum"/>
          </p:nvPr>
        </p:nvSpPr>
        <p:spPr>
          <a:xfrm>
            <a:off x="9006254"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7F7F7F"/>
                </a:solidFill>
                <a:latin typeface="Century Gothic"/>
                <a:ea typeface="Century Gothic"/>
                <a:cs typeface="Century Gothic"/>
                <a:sym typeface="Century Gothic"/>
              </a:defRPr>
            </a:lvl1pPr>
            <a:lvl2pPr indent="0" lvl="1" marL="0" marR="0" rtl="0" algn="r">
              <a:spcBef>
                <a:spcPts val="0"/>
              </a:spcBef>
              <a:buNone/>
              <a:defRPr b="0" i="0" sz="1200" u="none" cap="none" strike="noStrike">
                <a:solidFill>
                  <a:srgbClr val="7F7F7F"/>
                </a:solidFill>
                <a:latin typeface="Century Gothic"/>
                <a:ea typeface="Century Gothic"/>
                <a:cs typeface="Century Gothic"/>
                <a:sym typeface="Century Gothic"/>
              </a:defRPr>
            </a:lvl2pPr>
            <a:lvl3pPr indent="0" lvl="2" marL="0" marR="0" rtl="0" algn="r">
              <a:spcBef>
                <a:spcPts val="0"/>
              </a:spcBef>
              <a:buNone/>
              <a:defRPr b="0" i="0" sz="1200" u="none" cap="none" strike="noStrike">
                <a:solidFill>
                  <a:srgbClr val="7F7F7F"/>
                </a:solidFill>
                <a:latin typeface="Century Gothic"/>
                <a:ea typeface="Century Gothic"/>
                <a:cs typeface="Century Gothic"/>
                <a:sym typeface="Century Gothic"/>
              </a:defRPr>
            </a:lvl3pPr>
            <a:lvl4pPr indent="0" lvl="3" marL="0" marR="0" rtl="0" algn="r">
              <a:spcBef>
                <a:spcPts val="0"/>
              </a:spcBef>
              <a:buNone/>
              <a:defRPr b="0" i="0" sz="1200" u="none" cap="none" strike="noStrike">
                <a:solidFill>
                  <a:srgbClr val="7F7F7F"/>
                </a:solidFill>
                <a:latin typeface="Century Gothic"/>
                <a:ea typeface="Century Gothic"/>
                <a:cs typeface="Century Gothic"/>
                <a:sym typeface="Century Gothic"/>
              </a:defRPr>
            </a:lvl4pPr>
            <a:lvl5pPr indent="0" lvl="4" marL="0" marR="0" rtl="0" algn="r">
              <a:spcBef>
                <a:spcPts val="0"/>
              </a:spcBef>
              <a:buNone/>
              <a:defRPr b="0" i="0" sz="1200" u="none" cap="none" strike="noStrike">
                <a:solidFill>
                  <a:srgbClr val="7F7F7F"/>
                </a:solidFill>
                <a:latin typeface="Century Gothic"/>
                <a:ea typeface="Century Gothic"/>
                <a:cs typeface="Century Gothic"/>
                <a:sym typeface="Century Gothic"/>
              </a:defRPr>
            </a:lvl5pPr>
            <a:lvl6pPr indent="0" lvl="5" marL="0" marR="0" rtl="0" algn="r">
              <a:spcBef>
                <a:spcPts val="0"/>
              </a:spcBef>
              <a:buNone/>
              <a:defRPr b="0" i="0" sz="1200" u="none" cap="none" strike="noStrike">
                <a:solidFill>
                  <a:srgbClr val="7F7F7F"/>
                </a:solidFill>
                <a:latin typeface="Century Gothic"/>
                <a:ea typeface="Century Gothic"/>
                <a:cs typeface="Century Gothic"/>
                <a:sym typeface="Century Gothic"/>
              </a:defRPr>
            </a:lvl6pPr>
            <a:lvl7pPr indent="0" lvl="6" marL="0" marR="0" rtl="0" algn="r">
              <a:spcBef>
                <a:spcPts val="0"/>
              </a:spcBef>
              <a:buNone/>
              <a:defRPr b="0" i="0" sz="1200" u="none" cap="none" strike="noStrike">
                <a:solidFill>
                  <a:srgbClr val="7F7F7F"/>
                </a:solidFill>
                <a:latin typeface="Century Gothic"/>
                <a:ea typeface="Century Gothic"/>
                <a:cs typeface="Century Gothic"/>
                <a:sym typeface="Century Gothic"/>
              </a:defRPr>
            </a:lvl7pPr>
            <a:lvl8pPr indent="0" lvl="7" marL="0" marR="0" rtl="0" algn="r">
              <a:spcBef>
                <a:spcPts val="0"/>
              </a:spcBef>
              <a:buNone/>
              <a:defRPr b="0" i="0" sz="1200" u="none" cap="none" strike="noStrike">
                <a:solidFill>
                  <a:srgbClr val="7F7F7F"/>
                </a:solidFill>
                <a:latin typeface="Century Gothic"/>
                <a:ea typeface="Century Gothic"/>
                <a:cs typeface="Century Gothic"/>
                <a:sym typeface="Century Gothic"/>
              </a:defRPr>
            </a:lvl8pPr>
            <a:lvl9pPr indent="0" lvl="8" marL="0" marR="0" rtl="0" algn="r">
              <a:spcBef>
                <a:spcPts val="0"/>
              </a:spcBef>
              <a:buNone/>
              <a:defRPr b="0" i="0" sz="1200" u="none" cap="none" strike="noStrike">
                <a:solidFill>
                  <a:srgbClr val="7F7F7F"/>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
        <p:nvSpPr>
          <p:cNvPr id="63" name="Google Shape;63;p9"/>
          <p:cNvSpPr txBox="1"/>
          <p:nvPr>
            <p:ph idx="1" type="body"/>
          </p:nvPr>
        </p:nvSpPr>
        <p:spPr>
          <a:xfrm>
            <a:off x="1706880" y="1470467"/>
            <a:ext cx="10046459" cy="4734455"/>
          </a:xfrm>
          <a:prstGeom prst="rect">
            <a:avLst/>
          </a:prstGeom>
          <a:noFill/>
          <a:ln>
            <a:noFill/>
          </a:ln>
        </p:spPr>
        <p:txBody>
          <a:bodyPr anchorCtr="0" anchor="t" bIns="91425" lIns="91425" spcFirstLastPara="1" rIns="91425" wrap="square" tIns="91425"/>
          <a:lstStyle>
            <a:lvl1pPr indent="-355600" lvl="0" marL="457200" marR="0" rtl="0" algn="l">
              <a:lnSpc>
                <a:spcPct val="90000"/>
              </a:lnSpc>
              <a:spcBef>
                <a:spcPts val="1000"/>
              </a:spcBef>
              <a:spcAft>
                <a:spcPts val="0"/>
              </a:spcAft>
              <a:buClr>
                <a:schemeClr val="accent1"/>
              </a:buClr>
              <a:buSzPts val="2000"/>
              <a:buFont typeface="Noto Sans Symbols"/>
              <a:buChar char="▪"/>
              <a:defRPr b="0" i="0" sz="2000" u="none" cap="none" strike="noStrike">
                <a:solidFill>
                  <a:srgbClr val="7F7F7F"/>
                </a:solidFill>
                <a:latin typeface="Century Gothic"/>
                <a:ea typeface="Century Gothic"/>
                <a:cs typeface="Century Gothic"/>
                <a:sym typeface="Century Gothic"/>
              </a:defRPr>
            </a:lvl1pPr>
            <a:lvl2pPr indent="-342900" lvl="1" marL="914400" marR="0" rtl="0" algn="l">
              <a:lnSpc>
                <a:spcPct val="90000"/>
              </a:lnSpc>
              <a:spcBef>
                <a:spcPts val="500"/>
              </a:spcBef>
              <a:spcAft>
                <a:spcPts val="0"/>
              </a:spcAft>
              <a:buClr>
                <a:schemeClr val="accent1"/>
              </a:buClr>
              <a:buSzPts val="1800"/>
              <a:buFont typeface="Noto Sans Symbols"/>
              <a:buChar char="▪"/>
              <a:defRPr b="0" i="0" sz="1800" u="none" cap="none" strike="noStrike">
                <a:solidFill>
                  <a:srgbClr val="7F7F7F"/>
                </a:solidFill>
                <a:latin typeface="Century Gothic"/>
                <a:ea typeface="Century Gothic"/>
                <a:cs typeface="Century Gothic"/>
                <a:sym typeface="Century Gothic"/>
              </a:defRPr>
            </a:lvl2pPr>
            <a:lvl3pPr indent="-330200" lvl="2" marL="1371600" marR="0" rtl="0" algn="l">
              <a:lnSpc>
                <a:spcPct val="90000"/>
              </a:lnSpc>
              <a:spcBef>
                <a:spcPts val="500"/>
              </a:spcBef>
              <a:spcAft>
                <a:spcPts val="0"/>
              </a:spcAft>
              <a:buClr>
                <a:schemeClr val="accent1"/>
              </a:buClr>
              <a:buSzPts val="1600"/>
              <a:buFont typeface="Noto Sans Symbols"/>
              <a:buChar char="▪"/>
              <a:defRPr b="0" i="0" sz="1600" u="none" cap="none" strike="noStrike">
                <a:solidFill>
                  <a:srgbClr val="7F7F7F"/>
                </a:solidFill>
                <a:latin typeface="Century Gothic"/>
                <a:ea typeface="Century Gothic"/>
                <a:cs typeface="Century Gothic"/>
                <a:sym typeface="Century Gothic"/>
              </a:defRPr>
            </a:lvl3pPr>
            <a:lvl4pPr indent="-317500" lvl="3" marL="18288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4pPr>
            <a:lvl5pPr indent="-317500" lvl="4" marL="22860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64" name="Google Shape;64;p9"/>
          <p:cNvSpPr/>
          <p:nvPr/>
        </p:nvSpPr>
        <p:spPr>
          <a:xfrm>
            <a:off x="0" y="1554040"/>
            <a:ext cx="991514" cy="5309555"/>
          </a:xfrm>
          <a:prstGeom prst="rtTriangl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65" name="Google Shape;65;p9"/>
          <p:cNvSpPr/>
          <p:nvPr/>
        </p:nvSpPr>
        <p:spPr>
          <a:xfrm flipH="1">
            <a:off x="0" y="-5972"/>
            <a:ext cx="1671090" cy="6869567"/>
          </a:xfrm>
          <a:custGeom>
            <a:rect b="b" l="l" r="r" t="t"/>
            <a:pathLst>
              <a:path extrusionOk="0" h="120000" w="120000">
                <a:moveTo>
                  <a:pt x="0" y="0"/>
                </a:moveTo>
                <a:lnTo>
                  <a:pt x="120000" y="104"/>
                </a:lnTo>
                <a:lnTo>
                  <a:pt x="120000" y="119999"/>
                </a:lnTo>
                <a:lnTo>
                  <a:pt x="109728" y="120000"/>
                </a:lnTo>
                <a:lnTo>
                  <a:pt x="0" y="0"/>
                </a:lnTo>
                <a:close/>
              </a:path>
            </a:pathLst>
          </a:cu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66" name="Google Shape;66;p9"/>
          <p:cNvSpPr txBox="1"/>
          <p:nvPr>
            <p:ph type="title"/>
          </p:nvPr>
        </p:nvSpPr>
        <p:spPr>
          <a:xfrm>
            <a:off x="1718937" y="365126"/>
            <a:ext cx="10030518" cy="971306"/>
          </a:xfrm>
          <a:prstGeom prst="rect">
            <a:avLst/>
          </a:prstGeom>
          <a:noFill/>
          <a:ln>
            <a:noFill/>
          </a:ln>
        </p:spPr>
        <p:txBody>
          <a:bodyPr anchorCtr="0" anchor="ctr" bIns="91425" lIns="91425" spcFirstLastPara="1" rIns="91425" wrap="square" tIns="91425"/>
          <a:lstStyle>
            <a:lvl1pPr indent="0" lvl="0" marL="0" marR="0" rtl="0" algn="l">
              <a:lnSpc>
                <a:spcPct val="90000"/>
              </a:lnSpc>
              <a:spcBef>
                <a:spcPts val="0"/>
              </a:spcBef>
              <a:spcAft>
                <a:spcPts val="0"/>
              </a:spcAft>
              <a:buClr>
                <a:schemeClr val="dk1"/>
              </a:buClr>
              <a:buSzPts val="3200"/>
              <a:buFont typeface="Century Gothic"/>
              <a:buNone/>
              <a:defRPr b="0" i="0" sz="3200" u="none" cap="none" strike="noStrike">
                <a:solidFill>
                  <a:schemeClr val="dk1"/>
                </a:solidFill>
                <a:latin typeface="Century Gothic"/>
                <a:ea typeface="Century Gothic"/>
                <a:cs typeface="Century Gothic"/>
                <a:sym typeface="Century Gothic"/>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Divider - Light Blue" showMasterSp="0">
  <p:cSld name="Section Divider - Light Blue">
    <p:spTree>
      <p:nvGrpSpPr>
        <p:cNvPr id="67" name="Shape 67"/>
        <p:cNvGrpSpPr/>
        <p:nvPr/>
      </p:nvGrpSpPr>
      <p:grpSpPr>
        <a:xfrm>
          <a:off x="0" y="0"/>
          <a:ext cx="0" cy="0"/>
          <a:chOff x="0" y="0"/>
          <a:chExt cx="0" cy="0"/>
        </a:xfrm>
      </p:grpSpPr>
      <p:sp>
        <p:nvSpPr>
          <p:cNvPr id="68" name="Google Shape;68;p10"/>
          <p:cNvSpPr/>
          <p:nvPr/>
        </p:nvSpPr>
        <p:spPr>
          <a:xfrm flipH="1">
            <a:off x="8779932" y="12701"/>
            <a:ext cx="3412065" cy="6858000"/>
          </a:xfrm>
          <a:prstGeom prst="rtTriangle">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69" name="Google Shape;69;p10"/>
          <p:cNvSpPr/>
          <p:nvPr/>
        </p:nvSpPr>
        <p:spPr>
          <a:xfrm>
            <a:off x="1909231" y="-8466"/>
            <a:ext cx="10299095" cy="6878711"/>
          </a:xfrm>
          <a:custGeom>
            <a:rect b="b" l="l" r="r" t="t"/>
            <a:pathLst>
              <a:path extrusionOk="0" h="120000" w="120000">
                <a:moveTo>
                  <a:pt x="0" y="0"/>
                </a:moveTo>
                <a:lnTo>
                  <a:pt x="120000" y="202"/>
                </a:lnTo>
                <a:lnTo>
                  <a:pt x="120000" y="119999"/>
                </a:lnTo>
                <a:lnTo>
                  <a:pt x="109728" y="120000"/>
                </a:lnTo>
                <a:lnTo>
                  <a:pt x="0"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70" name="Google Shape;70;p10"/>
          <p:cNvSpPr txBox="1"/>
          <p:nvPr>
            <p:ph type="title"/>
          </p:nvPr>
        </p:nvSpPr>
        <p:spPr>
          <a:xfrm>
            <a:off x="557561" y="3886200"/>
            <a:ext cx="6952372" cy="1403300"/>
          </a:xfrm>
          <a:prstGeom prst="rect">
            <a:avLst/>
          </a:prstGeom>
          <a:noFill/>
          <a:ln>
            <a:noFill/>
          </a:ln>
        </p:spPr>
        <p:txBody>
          <a:bodyPr anchorCtr="0" anchor="ctr" bIns="91425" lIns="91425" spcFirstLastPara="1" rIns="91425" wrap="square" tIns="91425"/>
          <a:lstStyle>
            <a:lvl1pPr indent="0" lvl="0" marL="0" marR="0" rtl="0" algn="l">
              <a:lnSpc>
                <a:spcPct val="90000"/>
              </a:lnSpc>
              <a:spcBef>
                <a:spcPts val="0"/>
              </a:spcBef>
              <a:spcAft>
                <a:spcPts val="0"/>
              </a:spcAft>
              <a:buClr>
                <a:schemeClr val="dk1"/>
              </a:buClr>
              <a:buSzPts val="4800"/>
              <a:buFont typeface="Century Gothic"/>
              <a:buNone/>
              <a:defRPr b="0" i="0" sz="4800" u="none" cap="none" strike="noStrike">
                <a:solidFill>
                  <a:schemeClr val="dk1"/>
                </a:solidFill>
                <a:latin typeface="Century Gothic"/>
                <a:ea typeface="Century Gothic"/>
                <a:cs typeface="Century Gothic"/>
                <a:sym typeface="Century Gothic"/>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71" name="Google Shape;71;p10"/>
          <p:cNvSpPr txBox="1"/>
          <p:nvPr>
            <p:ph idx="1" type="body"/>
          </p:nvPr>
        </p:nvSpPr>
        <p:spPr>
          <a:xfrm>
            <a:off x="557560" y="5393267"/>
            <a:ext cx="6960840" cy="986268"/>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1000"/>
              </a:spcBef>
              <a:spcAft>
                <a:spcPts val="0"/>
              </a:spcAft>
              <a:buClr>
                <a:schemeClr val="accent1"/>
              </a:buClr>
              <a:buSzPts val="2000"/>
              <a:buFont typeface="Noto Sans Symbols"/>
              <a:buNone/>
              <a:defRPr b="0" i="0" sz="2000" u="none" cap="none" strike="noStrike">
                <a:solidFill>
                  <a:srgbClr val="7F7F7F"/>
                </a:solidFill>
                <a:latin typeface="Century Gothic"/>
                <a:ea typeface="Century Gothic"/>
                <a:cs typeface="Century Gothic"/>
                <a:sym typeface="Century Gothic"/>
              </a:defRPr>
            </a:lvl1pPr>
            <a:lvl2pPr indent="-228600" lvl="1" marL="914400" marR="0" rtl="0" algn="l">
              <a:lnSpc>
                <a:spcPct val="90000"/>
              </a:lnSpc>
              <a:spcBef>
                <a:spcPts val="500"/>
              </a:spcBef>
              <a:spcAft>
                <a:spcPts val="0"/>
              </a:spcAft>
              <a:buClr>
                <a:schemeClr val="accent1"/>
              </a:buClr>
              <a:buSzPts val="2000"/>
              <a:buFont typeface="Noto Sans Symbols"/>
              <a:buNone/>
              <a:defRPr b="0" i="0" sz="2000" u="none" cap="none" strike="noStrike">
                <a:solidFill>
                  <a:srgbClr val="888E98"/>
                </a:solidFill>
                <a:latin typeface="Century Gothic"/>
                <a:ea typeface="Century Gothic"/>
                <a:cs typeface="Century Gothic"/>
                <a:sym typeface="Century Gothic"/>
              </a:defRPr>
            </a:lvl2pPr>
            <a:lvl3pPr indent="-228600" lvl="2" marL="1371600" marR="0" rtl="0" algn="l">
              <a:lnSpc>
                <a:spcPct val="90000"/>
              </a:lnSpc>
              <a:spcBef>
                <a:spcPts val="500"/>
              </a:spcBef>
              <a:spcAft>
                <a:spcPts val="0"/>
              </a:spcAft>
              <a:buClr>
                <a:schemeClr val="accent1"/>
              </a:buClr>
              <a:buSzPts val="1800"/>
              <a:buFont typeface="Noto Sans Symbols"/>
              <a:buNone/>
              <a:defRPr b="0" i="0" sz="1800" u="none" cap="none" strike="noStrike">
                <a:solidFill>
                  <a:srgbClr val="888E98"/>
                </a:solidFill>
                <a:latin typeface="Century Gothic"/>
                <a:ea typeface="Century Gothic"/>
                <a:cs typeface="Century Gothic"/>
                <a:sym typeface="Century Gothic"/>
              </a:defRPr>
            </a:lvl3pPr>
            <a:lvl4pPr indent="-228600" lvl="3" marL="1828800" marR="0" rtl="0" algn="l">
              <a:lnSpc>
                <a:spcPct val="90000"/>
              </a:lnSpc>
              <a:spcBef>
                <a:spcPts val="500"/>
              </a:spcBef>
              <a:spcAft>
                <a:spcPts val="0"/>
              </a:spcAft>
              <a:buClr>
                <a:schemeClr val="accent1"/>
              </a:buClr>
              <a:buSzPts val="1600"/>
              <a:buFont typeface="Noto Sans Symbols"/>
              <a:buNone/>
              <a:defRPr b="0" i="0" sz="1600" u="none" cap="none" strike="noStrike">
                <a:solidFill>
                  <a:srgbClr val="888E98"/>
                </a:solidFill>
                <a:latin typeface="Century Gothic"/>
                <a:ea typeface="Century Gothic"/>
                <a:cs typeface="Century Gothic"/>
                <a:sym typeface="Century Gothic"/>
              </a:defRPr>
            </a:lvl4pPr>
            <a:lvl5pPr indent="-228600" lvl="4" marL="2286000" marR="0" rtl="0" algn="l">
              <a:lnSpc>
                <a:spcPct val="90000"/>
              </a:lnSpc>
              <a:spcBef>
                <a:spcPts val="500"/>
              </a:spcBef>
              <a:spcAft>
                <a:spcPts val="0"/>
              </a:spcAft>
              <a:buClr>
                <a:schemeClr val="accent1"/>
              </a:buClr>
              <a:buSzPts val="1600"/>
              <a:buFont typeface="Noto Sans Symbols"/>
              <a:buNone/>
              <a:defRPr b="0" i="0" sz="1600" u="none" cap="none" strike="noStrike">
                <a:solidFill>
                  <a:srgbClr val="888E98"/>
                </a:solidFill>
                <a:latin typeface="Century Gothic"/>
                <a:ea typeface="Century Gothic"/>
                <a:cs typeface="Century Gothic"/>
                <a:sym typeface="Century Gothic"/>
              </a:defRPr>
            </a:lvl5pPr>
            <a:lvl6pPr indent="-228600" lvl="5" marL="2743200" marR="0" rtl="0" algn="l">
              <a:lnSpc>
                <a:spcPct val="90000"/>
              </a:lnSpc>
              <a:spcBef>
                <a:spcPts val="500"/>
              </a:spcBef>
              <a:spcAft>
                <a:spcPts val="0"/>
              </a:spcAft>
              <a:buClr>
                <a:srgbClr val="888E98"/>
              </a:buClr>
              <a:buSzPts val="1600"/>
              <a:buFont typeface="Arial"/>
              <a:buNone/>
              <a:defRPr b="0" i="0" sz="1600" u="none" cap="none" strike="noStrike">
                <a:solidFill>
                  <a:srgbClr val="888E98"/>
                </a:solidFill>
                <a:latin typeface="Century Gothic"/>
                <a:ea typeface="Century Gothic"/>
                <a:cs typeface="Century Gothic"/>
                <a:sym typeface="Century Gothic"/>
              </a:defRPr>
            </a:lvl6pPr>
            <a:lvl7pPr indent="-228600" lvl="6" marL="3200400" marR="0" rtl="0" algn="l">
              <a:lnSpc>
                <a:spcPct val="90000"/>
              </a:lnSpc>
              <a:spcBef>
                <a:spcPts val="500"/>
              </a:spcBef>
              <a:spcAft>
                <a:spcPts val="0"/>
              </a:spcAft>
              <a:buClr>
                <a:srgbClr val="888E98"/>
              </a:buClr>
              <a:buSzPts val="1600"/>
              <a:buFont typeface="Arial"/>
              <a:buNone/>
              <a:defRPr b="0" i="0" sz="1600" u="none" cap="none" strike="noStrike">
                <a:solidFill>
                  <a:srgbClr val="888E98"/>
                </a:solidFill>
                <a:latin typeface="Century Gothic"/>
                <a:ea typeface="Century Gothic"/>
                <a:cs typeface="Century Gothic"/>
                <a:sym typeface="Century Gothic"/>
              </a:defRPr>
            </a:lvl7pPr>
            <a:lvl8pPr indent="-228600" lvl="7" marL="3657600" marR="0" rtl="0" algn="l">
              <a:lnSpc>
                <a:spcPct val="90000"/>
              </a:lnSpc>
              <a:spcBef>
                <a:spcPts val="500"/>
              </a:spcBef>
              <a:spcAft>
                <a:spcPts val="0"/>
              </a:spcAft>
              <a:buClr>
                <a:srgbClr val="888E98"/>
              </a:buClr>
              <a:buSzPts val="1600"/>
              <a:buFont typeface="Arial"/>
              <a:buNone/>
              <a:defRPr b="0" i="0" sz="1600" u="none" cap="none" strike="noStrike">
                <a:solidFill>
                  <a:srgbClr val="888E98"/>
                </a:solidFill>
                <a:latin typeface="Century Gothic"/>
                <a:ea typeface="Century Gothic"/>
                <a:cs typeface="Century Gothic"/>
                <a:sym typeface="Century Gothic"/>
              </a:defRPr>
            </a:lvl8pPr>
            <a:lvl9pPr indent="-228600" lvl="8" marL="4114800" marR="0" rtl="0" algn="l">
              <a:lnSpc>
                <a:spcPct val="90000"/>
              </a:lnSpc>
              <a:spcBef>
                <a:spcPts val="500"/>
              </a:spcBef>
              <a:spcAft>
                <a:spcPts val="0"/>
              </a:spcAft>
              <a:buClr>
                <a:srgbClr val="888E98"/>
              </a:buClr>
              <a:buSzPts val="1600"/>
              <a:buFont typeface="Arial"/>
              <a:buNone/>
              <a:defRPr b="0" i="0" sz="1600" u="none" cap="none" strike="noStrike">
                <a:solidFill>
                  <a:srgbClr val="888E98"/>
                </a:solidFill>
                <a:latin typeface="Century Gothic"/>
                <a:ea typeface="Century Gothic"/>
                <a:cs typeface="Century Gothic"/>
                <a:sym typeface="Century Gothic"/>
              </a:defRPr>
            </a:lvl9pPr>
          </a:lstStyle>
          <a:p/>
        </p:txBody>
      </p:sp>
      <p:pic>
        <p:nvPicPr>
          <p:cNvPr descr="CrownWhite.png" id="72" name="Google Shape;72;p10"/>
          <p:cNvPicPr preferRelativeResize="0"/>
          <p:nvPr/>
        </p:nvPicPr>
        <p:blipFill rotWithShape="1">
          <a:blip r:embed="rId2">
            <a:alphaModFix/>
          </a:blip>
          <a:srcRect b="0" l="0" r="0" t="0"/>
          <a:stretch/>
        </p:blipFill>
        <p:spPr>
          <a:xfrm>
            <a:off x="11613757" y="141271"/>
            <a:ext cx="434664" cy="34018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39.xml"/><Relationship Id="rId20" Type="http://schemas.openxmlformats.org/officeDocument/2006/relationships/slideLayout" Target="../slideLayouts/slideLayout19.xml"/><Relationship Id="rId42" Type="http://schemas.openxmlformats.org/officeDocument/2006/relationships/slideLayout" Target="../slideLayouts/slideLayout41.xml"/><Relationship Id="rId41" Type="http://schemas.openxmlformats.org/officeDocument/2006/relationships/slideLayout" Target="../slideLayouts/slideLayout40.xml"/><Relationship Id="rId22" Type="http://schemas.openxmlformats.org/officeDocument/2006/relationships/slideLayout" Target="../slideLayouts/slideLayout21.xml"/><Relationship Id="rId21" Type="http://schemas.openxmlformats.org/officeDocument/2006/relationships/slideLayout" Target="../slideLayouts/slideLayout20.xml"/><Relationship Id="rId43" Type="http://schemas.openxmlformats.org/officeDocument/2006/relationships/theme" Target="../theme/theme2.xml"/><Relationship Id="rId24" Type="http://schemas.openxmlformats.org/officeDocument/2006/relationships/slideLayout" Target="../slideLayouts/slideLayout23.xml"/><Relationship Id="rId23" Type="http://schemas.openxmlformats.org/officeDocument/2006/relationships/slideLayout" Target="../slideLayouts/slideLayout22.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26" Type="http://schemas.openxmlformats.org/officeDocument/2006/relationships/slideLayout" Target="../slideLayouts/slideLayout25.xml"/><Relationship Id="rId25" Type="http://schemas.openxmlformats.org/officeDocument/2006/relationships/slideLayout" Target="../slideLayouts/slideLayout24.xml"/><Relationship Id="rId28" Type="http://schemas.openxmlformats.org/officeDocument/2006/relationships/slideLayout" Target="../slideLayouts/slideLayout27.xml"/><Relationship Id="rId27" Type="http://schemas.openxmlformats.org/officeDocument/2006/relationships/slideLayout" Target="../slideLayouts/slideLayout26.xml"/><Relationship Id="rId5" Type="http://schemas.openxmlformats.org/officeDocument/2006/relationships/slideLayout" Target="../slideLayouts/slideLayout4.xml"/><Relationship Id="rId6" Type="http://schemas.openxmlformats.org/officeDocument/2006/relationships/slideLayout" Target="../slideLayouts/slideLayout5.xml"/><Relationship Id="rId29" Type="http://schemas.openxmlformats.org/officeDocument/2006/relationships/slideLayout" Target="../slideLayouts/slideLayout28.xml"/><Relationship Id="rId7" Type="http://schemas.openxmlformats.org/officeDocument/2006/relationships/slideLayout" Target="../slideLayouts/slideLayout6.xml"/><Relationship Id="rId8" Type="http://schemas.openxmlformats.org/officeDocument/2006/relationships/slideLayout" Target="../slideLayouts/slideLayout7.xml"/><Relationship Id="rId31" Type="http://schemas.openxmlformats.org/officeDocument/2006/relationships/slideLayout" Target="../slideLayouts/slideLayout30.xml"/><Relationship Id="rId30" Type="http://schemas.openxmlformats.org/officeDocument/2006/relationships/slideLayout" Target="../slideLayouts/slideLayout29.xml"/><Relationship Id="rId11" Type="http://schemas.openxmlformats.org/officeDocument/2006/relationships/slideLayout" Target="../slideLayouts/slideLayout10.xml"/><Relationship Id="rId33" Type="http://schemas.openxmlformats.org/officeDocument/2006/relationships/slideLayout" Target="../slideLayouts/slideLayout32.xml"/><Relationship Id="rId10" Type="http://schemas.openxmlformats.org/officeDocument/2006/relationships/slideLayout" Target="../slideLayouts/slideLayout9.xml"/><Relationship Id="rId32" Type="http://schemas.openxmlformats.org/officeDocument/2006/relationships/slideLayout" Target="../slideLayouts/slideLayout31.xml"/><Relationship Id="rId13" Type="http://schemas.openxmlformats.org/officeDocument/2006/relationships/slideLayout" Target="../slideLayouts/slideLayout12.xml"/><Relationship Id="rId35" Type="http://schemas.openxmlformats.org/officeDocument/2006/relationships/slideLayout" Target="../slideLayouts/slideLayout34.xml"/><Relationship Id="rId12" Type="http://schemas.openxmlformats.org/officeDocument/2006/relationships/slideLayout" Target="../slideLayouts/slideLayout11.xml"/><Relationship Id="rId34" Type="http://schemas.openxmlformats.org/officeDocument/2006/relationships/slideLayout" Target="../slideLayouts/slideLayout33.xml"/><Relationship Id="rId15" Type="http://schemas.openxmlformats.org/officeDocument/2006/relationships/slideLayout" Target="../slideLayouts/slideLayout14.xml"/><Relationship Id="rId37" Type="http://schemas.openxmlformats.org/officeDocument/2006/relationships/slideLayout" Target="../slideLayouts/slideLayout36.xml"/><Relationship Id="rId14" Type="http://schemas.openxmlformats.org/officeDocument/2006/relationships/slideLayout" Target="../slideLayouts/slideLayout13.xml"/><Relationship Id="rId36" Type="http://schemas.openxmlformats.org/officeDocument/2006/relationships/slideLayout" Target="../slideLayouts/slideLayout35.xml"/><Relationship Id="rId17" Type="http://schemas.openxmlformats.org/officeDocument/2006/relationships/slideLayout" Target="../slideLayouts/slideLayout16.xml"/><Relationship Id="rId39" Type="http://schemas.openxmlformats.org/officeDocument/2006/relationships/slideLayout" Target="../slideLayouts/slideLayout38.xml"/><Relationship Id="rId16" Type="http://schemas.openxmlformats.org/officeDocument/2006/relationships/slideLayout" Target="../slideLayouts/slideLayout15.xml"/><Relationship Id="rId38" Type="http://schemas.openxmlformats.org/officeDocument/2006/relationships/slideLayout" Target="../slideLayouts/slideLayout37.xml"/><Relationship Id="rId19" Type="http://schemas.openxmlformats.org/officeDocument/2006/relationships/slideLayout" Target="../slideLayouts/slideLayout18.xml"/><Relationship Id="rId18"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9" name="Shape 9"/>
        <p:cNvGrpSpPr/>
        <p:nvPr/>
      </p:nvGrpSpPr>
      <p:grpSpPr>
        <a:xfrm>
          <a:off x="0" y="0"/>
          <a:ext cx="0" cy="0"/>
          <a:chOff x="0" y="0"/>
          <a:chExt cx="0" cy="0"/>
        </a:xfrm>
      </p:grpSpPr>
      <p:sp>
        <p:nvSpPr>
          <p:cNvPr id="10" name="Google Shape;10;p1"/>
          <p:cNvSpPr/>
          <p:nvPr/>
        </p:nvSpPr>
        <p:spPr>
          <a:xfrm rot="10800000">
            <a:off x="10972799" y="-6021"/>
            <a:ext cx="1231237" cy="1231237"/>
          </a:xfrm>
          <a:prstGeom prst="rtTriangle">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11" name="Google Shape;11;p1"/>
          <p:cNvSpPr txBox="1"/>
          <p:nvPr>
            <p:ph type="title"/>
          </p:nvPr>
        </p:nvSpPr>
        <p:spPr>
          <a:xfrm>
            <a:off x="439615" y="365126"/>
            <a:ext cx="11309839" cy="971306"/>
          </a:xfrm>
          <a:prstGeom prst="rect">
            <a:avLst/>
          </a:prstGeom>
          <a:noFill/>
          <a:ln>
            <a:noFill/>
          </a:ln>
        </p:spPr>
        <p:txBody>
          <a:bodyPr anchorCtr="0" anchor="ctr" bIns="91425" lIns="91425" spcFirstLastPara="1" rIns="91425" wrap="square" tIns="91425"/>
          <a:lstStyle>
            <a:lvl1pPr indent="0" lvl="0" marL="0" marR="0" rtl="0" algn="l">
              <a:lnSpc>
                <a:spcPct val="90000"/>
              </a:lnSpc>
              <a:spcBef>
                <a:spcPts val="0"/>
              </a:spcBef>
              <a:spcAft>
                <a:spcPts val="0"/>
              </a:spcAft>
              <a:buClr>
                <a:schemeClr val="dk1"/>
              </a:buClr>
              <a:buSzPts val="3200"/>
              <a:buFont typeface="Century Gothic"/>
              <a:buNone/>
              <a:defRPr b="0" i="0" sz="3200" u="none" cap="none" strike="noStrike">
                <a:solidFill>
                  <a:schemeClr val="dk1"/>
                </a:solidFill>
                <a:latin typeface="Century Gothic"/>
                <a:ea typeface="Century Gothic"/>
                <a:cs typeface="Century Gothic"/>
                <a:sym typeface="Century Gothic"/>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12" name="Google Shape;12;p1"/>
          <p:cNvSpPr txBox="1"/>
          <p:nvPr>
            <p:ph idx="1" type="body"/>
          </p:nvPr>
        </p:nvSpPr>
        <p:spPr>
          <a:xfrm>
            <a:off x="439615" y="1468315"/>
            <a:ext cx="11309839" cy="4708648"/>
          </a:xfrm>
          <a:prstGeom prst="rect">
            <a:avLst/>
          </a:prstGeom>
          <a:noFill/>
          <a:ln>
            <a:noFill/>
          </a:ln>
        </p:spPr>
        <p:txBody>
          <a:bodyPr anchorCtr="0" anchor="t" bIns="91425" lIns="91425" spcFirstLastPara="1" rIns="91425" wrap="square" tIns="91425"/>
          <a:lstStyle>
            <a:lvl1pPr indent="-355600" lvl="0" marL="457200" marR="0" rtl="0" algn="l">
              <a:lnSpc>
                <a:spcPct val="90000"/>
              </a:lnSpc>
              <a:spcBef>
                <a:spcPts val="1000"/>
              </a:spcBef>
              <a:spcAft>
                <a:spcPts val="0"/>
              </a:spcAft>
              <a:buClr>
                <a:schemeClr val="accent1"/>
              </a:buClr>
              <a:buSzPts val="2000"/>
              <a:buFont typeface="Noto Sans Symbols"/>
              <a:buChar char="▪"/>
              <a:defRPr b="0" i="0" sz="2000" u="none" cap="none" strike="noStrike">
                <a:solidFill>
                  <a:srgbClr val="7F7F7F"/>
                </a:solidFill>
                <a:latin typeface="Century Gothic"/>
                <a:ea typeface="Century Gothic"/>
                <a:cs typeface="Century Gothic"/>
                <a:sym typeface="Century Gothic"/>
              </a:defRPr>
            </a:lvl1pPr>
            <a:lvl2pPr indent="-342900" lvl="1" marL="914400" marR="0" rtl="0" algn="l">
              <a:lnSpc>
                <a:spcPct val="90000"/>
              </a:lnSpc>
              <a:spcBef>
                <a:spcPts val="500"/>
              </a:spcBef>
              <a:spcAft>
                <a:spcPts val="0"/>
              </a:spcAft>
              <a:buClr>
                <a:schemeClr val="accent1"/>
              </a:buClr>
              <a:buSzPts val="1800"/>
              <a:buFont typeface="Noto Sans Symbols"/>
              <a:buChar char="▪"/>
              <a:defRPr b="0" i="0" sz="1800" u="none" cap="none" strike="noStrike">
                <a:solidFill>
                  <a:srgbClr val="7F7F7F"/>
                </a:solidFill>
                <a:latin typeface="Century Gothic"/>
                <a:ea typeface="Century Gothic"/>
                <a:cs typeface="Century Gothic"/>
                <a:sym typeface="Century Gothic"/>
              </a:defRPr>
            </a:lvl2pPr>
            <a:lvl3pPr indent="-330200" lvl="2" marL="1371600" marR="0" rtl="0" algn="l">
              <a:lnSpc>
                <a:spcPct val="90000"/>
              </a:lnSpc>
              <a:spcBef>
                <a:spcPts val="500"/>
              </a:spcBef>
              <a:spcAft>
                <a:spcPts val="0"/>
              </a:spcAft>
              <a:buClr>
                <a:schemeClr val="accent1"/>
              </a:buClr>
              <a:buSzPts val="1600"/>
              <a:buFont typeface="Noto Sans Symbols"/>
              <a:buChar char="▪"/>
              <a:defRPr b="0" i="0" sz="1600" u="none" cap="none" strike="noStrike">
                <a:solidFill>
                  <a:srgbClr val="7F7F7F"/>
                </a:solidFill>
                <a:latin typeface="Century Gothic"/>
                <a:ea typeface="Century Gothic"/>
                <a:cs typeface="Century Gothic"/>
                <a:sym typeface="Century Gothic"/>
              </a:defRPr>
            </a:lvl3pPr>
            <a:lvl4pPr indent="-317500" lvl="3" marL="18288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4pPr>
            <a:lvl5pPr indent="-317500" lvl="4" marL="22860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13" name="Google Shape;13;p1"/>
          <p:cNvSpPr txBox="1"/>
          <p:nvPr>
            <p:ph idx="12" type="sldNum"/>
          </p:nvPr>
        </p:nvSpPr>
        <p:spPr>
          <a:xfrm>
            <a:off x="9006254"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7F7F7F"/>
                </a:solidFill>
                <a:latin typeface="Century Gothic"/>
                <a:ea typeface="Century Gothic"/>
                <a:cs typeface="Century Gothic"/>
                <a:sym typeface="Century Gothic"/>
              </a:defRPr>
            </a:lvl1pPr>
            <a:lvl2pPr indent="0" lvl="1" marL="0" marR="0" rtl="0" algn="r">
              <a:spcBef>
                <a:spcPts val="0"/>
              </a:spcBef>
              <a:buNone/>
              <a:defRPr b="0" i="0" sz="1200" u="none" cap="none" strike="noStrike">
                <a:solidFill>
                  <a:srgbClr val="7F7F7F"/>
                </a:solidFill>
                <a:latin typeface="Century Gothic"/>
                <a:ea typeface="Century Gothic"/>
                <a:cs typeface="Century Gothic"/>
                <a:sym typeface="Century Gothic"/>
              </a:defRPr>
            </a:lvl2pPr>
            <a:lvl3pPr indent="0" lvl="2" marL="0" marR="0" rtl="0" algn="r">
              <a:spcBef>
                <a:spcPts val="0"/>
              </a:spcBef>
              <a:buNone/>
              <a:defRPr b="0" i="0" sz="1200" u="none" cap="none" strike="noStrike">
                <a:solidFill>
                  <a:srgbClr val="7F7F7F"/>
                </a:solidFill>
                <a:latin typeface="Century Gothic"/>
                <a:ea typeface="Century Gothic"/>
                <a:cs typeface="Century Gothic"/>
                <a:sym typeface="Century Gothic"/>
              </a:defRPr>
            </a:lvl3pPr>
            <a:lvl4pPr indent="0" lvl="3" marL="0" marR="0" rtl="0" algn="r">
              <a:spcBef>
                <a:spcPts val="0"/>
              </a:spcBef>
              <a:buNone/>
              <a:defRPr b="0" i="0" sz="1200" u="none" cap="none" strike="noStrike">
                <a:solidFill>
                  <a:srgbClr val="7F7F7F"/>
                </a:solidFill>
                <a:latin typeface="Century Gothic"/>
                <a:ea typeface="Century Gothic"/>
                <a:cs typeface="Century Gothic"/>
                <a:sym typeface="Century Gothic"/>
              </a:defRPr>
            </a:lvl4pPr>
            <a:lvl5pPr indent="0" lvl="4" marL="0" marR="0" rtl="0" algn="r">
              <a:spcBef>
                <a:spcPts val="0"/>
              </a:spcBef>
              <a:buNone/>
              <a:defRPr b="0" i="0" sz="1200" u="none" cap="none" strike="noStrike">
                <a:solidFill>
                  <a:srgbClr val="7F7F7F"/>
                </a:solidFill>
                <a:latin typeface="Century Gothic"/>
                <a:ea typeface="Century Gothic"/>
                <a:cs typeface="Century Gothic"/>
                <a:sym typeface="Century Gothic"/>
              </a:defRPr>
            </a:lvl5pPr>
            <a:lvl6pPr indent="0" lvl="5" marL="0" marR="0" rtl="0" algn="r">
              <a:spcBef>
                <a:spcPts val="0"/>
              </a:spcBef>
              <a:buNone/>
              <a:defRPr b="0" i="0" sz="1200" u="none" cap="none" strike="noStrike">
                <a:solidFill>
                  <a:srgbClr val="7F7F7F"/>
                </a:solidFill>
                <a:latin typeface="Century Gothic"/>
                <a:ea typeface="Century Gothic"/>
                <a:cs typeface="Century Gothic"/>
                <a:sym typeface="Century Gothic"/>
              </a:defRPr>
            </a:lvl6pPr>
            <a:lvl7pPr indent="0" lvl="6" marL="0" marR="0" rtl="0" algn="r">
              <a:spcBef>
                <a:spcPts val="0"/>
              </a:spcBef>
              <a:buNone/>
              <a:defRPr b="0" i="0" sz="1200" u="none" cap="none" strike="noStrike">
                <a:solidFill>
                  <a:srgbClr val="7F7F7F"/>
                </a:solidFill>
                <a:latin typeface="Century Gothic"/>
                <a:ea typeface="Century Gothic"/>
                <a:cs typeface="Century Gothic"/>
                <a:sym typeface="Century Gothic"/>
              </a:defRPr>
            </a:lvl7pPr>
            <a:lvl8pPr indent="0" lvl="7" marL="0" marR="0" rtl="0" algn="r">
              <a:spcBef>
                <a:spcPts val="0"/>
              </a:spcBef>
              <a:buNone/>
              <a:defRPr b="0" i="0" sz="1200" u="none" cap="none" strike="noStrike">
                <a:solidFill>
                  <a:srgbClr val="7F7F7F"/>
                </a:solidFill>
                <a:latin typeface="Century Gothic"/>
                <a:ea typeface="Century Gothic"/>
                <a:cs typeface="Century Gothic"/>
                <a:sym typeface="Century Gothic"/>
              </a:defRPr>
            </a:lvl8pPr>
            <a:lvl9pPr indent="0" lvl="8" marL="0" marR="0" rtl="0" algn="r">
              <a:spcBef>
                <a:spcPts val="0"/>
              </a:spcBef>
              <a:buNone/>
              <a:defRPr b="0" i="0" sz="1200" u="none" cap="none" strike="noStrike">
                <a:solidFill>
                  <a:srgbClr val="7F7F7F"/>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pic>
        <p:nvPicPr>
          <p:cNvPr descr="CrownWhite.png" id="14" name="Google Shape;14;p1"/>
          <p:cNvPicPr preferRelativeResize="0"/>
          <p:nvPr/>
        </p:nvPicPr>
        <p:blipFill rotWithShape="1">
          <a:blip r:embed="rId1">
            <a:alphaModFix/>
          </a:blip>
          <a:srcRect b="0" l="0" r="0" t="0"/>
          <a:stretch/>
        </p:blipFill>
        <p:spPr>
          <a:xfrm>
            <a:off x="11613757" y="141271"/>
            <a:ext cx="434664" cy="34018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 id="2147483666" r:id="rId20"/>
    <p:sldLayoutId id="2147483667" r:id="rId21"/>
    <p:sldLayoutId id="2147483668" r:id="rId22"/>
    <p:sldLayoutId id="2147483669" r:id="rId23"/>
    <p:sldLayoutId id="2147483670" r:id="rId24"/>
    <p:sldLayoutId id="2147483671" r:id="rId25"/>
    <p:sldLayoutId id="2147483672" r:id="rId26"/>
    <p:sldLayoutId id="2147483673" r:id="rId27"/>
    <p:sldLayoutId id="2147483674" r:id="rId28"/>
    <p:sldLayoutId id="2147483675" r:id="rId29"/>
    <p:sldLayoutId id="2147483676" r:id="rId30"/>
    <p:sldLayoutId id="2147483677" r:id="rId31"/>
    <p:sldLayoutId id="2147483678" r:id="rId32"/>
    <p:sldLayoutId id="2147483679" r:id="rId33"/>
    <p:sldLayoutId id="2147483680" r:id="rId34"/>
    <p:sldLayoutId id="2147483681" r:id="rId35"/>
    <p:sldLayoutId id="2147483682" r:id="rId36"/>
    <p:sldLayoutId id="2147483683" r:id="rId37"/>
    <p:sldLayoutId id="2147483684" r:id="rId38"/>
    <p:sldLayoutId id="2147483685" r:id="rId39"/>
    <p:sldLayoutId id="2147483686" r:id="rId40"/>
    <p:sldLayoutId id="2147483687" r:id="rId41"/>
    <p:sldLayoutId id="2147483688" r:id="rId4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43.png"/><Relationship Id="rId4" Type="http://schemas.openxmlformats.org/officeDocument/2006/relationships/image" Target="../media/image3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3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7.pn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16.png"/><Relationship Id="rId4" Type="http://schemas.openxmlformats.org/officeDocument/2006/relationships/image" Target="../media/image9.png"/><Relationship Id="rId5"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13.png"/><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20.png"/><Relationship Id="rId4" Type="http://schemas.openxmlformats.org/officeDocument/2006/relationships/image" Target="../media/image14.png"/><Relationship Id="rId5" Type="http://schemas.openxmlformats.org/officeDocument/2006/relationships/image" Target="../media/image15.png"/><Relationship Id="rId6" Type="http://schemas.openxmlformats.org/officeDocument/2006/relationships/image" Target="../media/image1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17.png"/><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2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40.png"/><Relationship Id="rId4" Type="http://schemas.openxmlformats.org/officeDocument/2006/relationships/image" Target="../media/image3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24.png"/><Relationship Id="rId4" Type="http://schemas.openxmlformats.org/officeDocument/2006/relationships/image" Target="../media/image26.png"/><Relationship Id="rId5" Type="http://schemas.openxmlformats.org/officeDocument/2006/relationships/image" Target="../media/image23.png"/><Relationship Id="rId6"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image" Target="../media/image31.png"/><Relationship Id="rId4" Type="http://schemas.openxmlformats.org/officeDocument/2006/relationships/image" Target="../media/image2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3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3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46.png"/><Relationship Id="rId4" Type="http://schemas.openxmlformats.org/officeDocument/2006/relationships/image" Target="../media/image3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image" Target="../media/image44.png"/><Relationship Id="rId4" Type="http://schemas.openxmlformats.org/officeDocument/2006/relationships/image" Target="../media/image42.png"/><Relationship Id="rId5" Type="http://schemas.openxmlformats.org/officeDocument/2006/relationships/image" Target="../media/image3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image" Target="../media/image45.png"/><Relationship Id="rId4" Type="http://schemas.openxmlformats.org/officeDocument/2006/relationships/image" Target="../media/image3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 Id="rId3" Type="http://schemas.openxmlformats.org/officeDocument/2006/relationships/image" Target="../media/image38.png"/><Relationship Id="rId4" Type="http://schemas.openxmlformats.org/officeDocument/2006/relationships/image" Target="../media/image4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 Id="rId3" Type="http://schemas.openxmlformats.org/officeDocument/2006/relationships/image" Target="../media/image3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27.png"/><Relationship Id="rId4" Type="http://schemas.openxmlformats.org/officeDocument/2006/relationships/image" Target="../media/image2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29.png"/><Relationship Id="rId4" Type="http://schemas.openxmlformats.org/officeDocument/2006/relationships/image" Target="../media/image3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3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31.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8.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4" name="Shape 304"/>
        <p:cNvGrpSpPr/>
        <p:nvPr/>
      </p:nvGrpSpPr>
      <p:grpSpPr>
        <a:xfrm>
          <a:off x="0" y="0"/>
          <a:ext cx="0" cy="0"/>
          <a:chOff x="0" y="0"/>
          <a:chExt cx="0" cy="0"/>
        </a:xfrm>
      </p:grpSpPr>
      <p:sp>
        <p:nvSpPr>
          <p:cNvPr id="305" name="Google Shape;305;p43"/>
          <p:cNvSpPr txBox="1"/>
          <p:nvPr>
            <p:ph type="title"/>
          </p:nvPr>
        </p:nvSpPr>
        <p:spPr>
          <a:xfrm>
            <a:off x="757626" y="1864250"/>
            <a:ext cx="9211500" cy="15936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lt1"/>
              </a:buClr>
              <a:buSzPts val="4800"/>
              <a:buFont typeface="Century Gothic"/>
              <a:buNone/>
            </a:pPr>
            <a:r>
              <a:rPr lang="en-US"/>
              <a:t>Managing the Cultural Record in the Information Warfare Era</a:t>
            </a:r>
            <a:r>
              <a:rPr lang="en-US" sz="1200"/>
              <a:t> Clifford Lynch, U.C. Berkeley</a:t>
            </a:r>
            <a:endParaRPr sz="1200"/>
          </a:p>
        </p:txBody>
      </p:sp>
      <p:sp>
        <p:nvSpPr>
          <p:cNvPr id="306" name="Google Shape;306;p43"/>
          <p:cNvSpPr txBox="1"/>
          <p:nvPr>
            <p:ph idx="1" type="body"/>
          </p:nvPr>
        </p:nvSpPr>
        <p:spPr>
          <a:xfrm>
            <a:off x="757621" y="4450841"/>
            <a:ext cx="6938579" cy="935421"/>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accent1"/>
              </a:buClr>
              <a:buSzPts val="2200"/>
              <a:buFont typeface="Noto Sans Symbols"/>
              <a:buNone/>
            </a:pPr>
            <a:r>
              <a:rPr lang="en-US"/>
              <a:t>Slides: Justin Whitlock</a:t>
            </a:r>
            <a:endParaRPr/>
          </a:p>
        </p:txBody>
      </p:sp>
      <p:sp>
        <p:nvSpPr>
          <p:cNvPr id="307" name="Google Shape;307;p43"/>
          <p:cNvSpPr txBox="1"/>
          <p:nvPr>
            <p:ph idx="2" type="body"/>
          </p:nvPr>
        </p:nvSpPr>
        <p:spPr>
          <a:xfrm>
            <a:off x="757620" y="5472335"/>
            <a:ext cx="6938577" cy="430926"/>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accent1"/>
              </a:buClr>
              <a:buSzPts val="1600"/>
              <a:buFont typeface="Noto Sans Symbols"/>
              <a:buNone/>
            </a:pPr>
            <a:r>
              <a:rPr lang="en-US"/>
              <a:t>6 March 2019</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3" name="Shape 393"/>
        <p:cNvGrpSpPr/>
        <p:nvPr/>
      </p:nvGrpSpPr>
      <p:grpSpPr>
        <a:xfrm>
          <a:off x="0" y="0"/>
          <a:ext cx="0" cy="0"/>
          <a:chOff x="0" y="0"/>
          <a:chExt cx="0" cy="0"/>
        </a:xfrm>
      </p:grpSpPr>
      <p:sp>
        <p:nvSpPr>
          <p:cNvPr id="394" name="Google Shape;394;p52"/>
          <p:cNvSpPr txBox="1"/>
          <p:nvPr>
            <p:ph type="title"/>
          </p:nvPr>
        </p:nvSpPr>
        <p:spPr>
          <a:xfrm>
            <a:off x="439615" y="365126"/>
            <a:ext cx="11309700" cy="971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As digital forgeries grow more advanced, we need more advanced tools to detect them.</a:t>
            </a:r>
            <a:endParaRPr/>
          </a:p>
        </p:txBody>
      </p:sp>
      <p:sp>
        <p:nvSpPr>
          <p:cNvPr id="395" name="Google Shape;395;p52"/>
          <p:cNvSpPr txBox="1"/>
          <p:nvPr>
            <p:ph idx="12" type="sldNum"/>
          </p:nvPr>
        </p:nvSpPr>
        <p:spPr>
          <a:xfrm>
            <a:off x="9006254"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396" name="Google Shape;396;p52"/>
          <p:cNvSpPr txBox="1"/>
          <p:nvPr>
            <p:ph idx="1" type="body"/>
          </p:nvPr>
        </p:nvSpPr>
        <p:spPr>
          <a:xfrm>
            <a:off x="436775" y="6041357"/>
            <a:ext cx="11315400" cy="546000"/>
          </a:xfrm>
          <a:prstGeom prst="rect">
            <a:avLst/>
          </a:prstGeom>
        </p:spPr>
        <p:txBody>
          <a:bodyPr anchorCtr="0" anchor="t" bIns="91425" lIns="91425" spcFirstLastPara="1" rIns="91425" wrap="square" tIns="91425">
            <a:noAutofit/>
          </a:bodyPr>
          <a:lstStyle/>
          <a:p>
            <a:pPr indent="0" lvl="0" marL="0" rtl="0" algn="l">
              <a:spcBef>
                <a:spcPts val="1000"/>
              </a:spcBef>
              <a:spcAft>
                <a:spcPts val="0"/>
              </a:spcAft>
              <a:buNone/>
            </a:pPr>
            <a:r>
              <a:rPr lang="en-US" sz="1700">
                <a:solidFill>
                  <a:srgbClr val="000000"/>
                </a:solidFill>
              </a:rPr>
              <a:t>https://www.darpa.mil/program/media-forensics</a:t>
            </a:r>
            <a:endParaRPr sz="1700">
              <a:solidFill>
                <a:srgbClr val="000000"/>
              </a:solidFill>
            </a:endParaRPr>
          </a:p>
        </p:txBody>
      </p:sp>
      <p:pic>
        <p:nvPicPr>
          <p:cNvPr id="397" name="Google Shape;397;p52"/>
          <p:cNvPicPr preferRelativeResize="0"/>
          <p:nvPr/>
        </p:nvPicPr>
        <p:blipFill>
          <a:blip r:embed="rId3">
            <a:alphaModFix/>
          </a:blip>
          <a:stretch>
            <a:fillRect/>
          </a:stretch>
        </p:blipFill>
        <p:spPr>
          <a:xfrm>
            <a:off x="1493300" y="1468650"/>
            <a:ext cx="7934927" cy="4227025"/>
          </a:xfrm>
          <a:prstGeom prst="rect">
            <a:avLst/>
          </a:prstGeom>
          <a:noFill/>
          <a:ln>
            <a:noFill/>
          </a:ln>
        </p:spPr>
      </p:pic>
      <p:pic>
        <p:nvPicPr>
          <p:cNvPr id="398" name="Google Shape;398;p52"/>
          <p:cNvPicPr preferRelativeResize="0"/>
          <p:nvPr/>
        </p:nvPicPr>
        <p:blipFill>
          <a:blip r:embed="rId4">
            <a:alphaModFix/>
          </a:blip>
          <a:stretch>
            <a:fillRect/>
          </a:stretch>
        </p:blipFill>
        <p:spPr>
          <a:xfrm>
            <a:off x="345450" y="4120749"/>
            <a:ext cx="11403873" cy="1276475"/>
          </a:xfrm>
          <a:prstGeom prst="rect">
            <a:avLst/>
          </a:prstGeom>
          <a:noFill/>
          <a:ln cap="flat" cmpd="sng" w="9525">
            <a:solidFill>
              <a:srgbClr val="FF0000"/>
            </a:solidFill>
            <a:prstDash val="solid"/>
            <a:round/>
            <a:headEnd len="sm" w="sm" type="none"/>
            <a:tailEnd len="sm" w="sm" type="none"/>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3" name="Shape 403"/>
        <p:cNvGrpSpPr/>
        <p:nvPr/>
      </p:nvGrpSpPr>
      <p:grpSpPr>
        <a:xfrm>
          <a:off x="0" y="0"/>
          <a:ext cx="0" cy="0"/>
          <a:chOff x="0" y="0"/>
          <a:chExt cx="0" cy="0"/>
        </a:xfrm>
      </p:grpSpPr>
      <p:sp>
        <p:nvSpPr>
          <p:cNvPr id="404" name="Google Shape;404;p53"/>
          <p:cNvSpPr txBox="1"/>
          <p:nvPr>
            <p:ph type="title"/>
          </p:nvPr>
        </p:nvSpPr>
        <p:spPr>
          <a:xfrm>
            <a:off x="439615" y="365126"/>
            <a:ext cx="11309700" cy="971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Misinformation and fake news enter a new era with social media</a:t>
            </a:r>
            <a:endParaRPr/>
          </a:p>
        </p:txBody>
      </p:sp>
      <p:sp>
        <p:nvSpPr>
          <p:cNvPr id="405" name="Google Shape;405;p53"/>
          <p:cNvSpPr txBox="1"/>
          <p:nvPr>
            <p:ph idx="12" type="sldNum"/>
          </p:nvPr>
        </p:nvSpPr>
        <p:spPr>
          <a:xfrm>
            <a:off x="9006254"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406" name="Google Shape;406;p53"/>
          <p:cNvSpPr txBox="1"/>
          <p:nvPr>
            <p:ph idx="1" type="body"/>
          </p:nvPr>
        </p:nvSpPr>
        <p:spPr>
          <a:xfrm>
            <a:off x="433400" y="5876545"/>
            <a:ext cx="11315400" cy="633600"/>
          </a:xfrm>
          <a:prstGeom prst="rect">
            <a:avLst/>
          </a:prstGeom>
        </p:spPr>
        <p:txBody>
          <a:bodyPr anchorCtr="0" anchor="t" bIns="91425" lIns="91425" spcFirstLastPara="1" rIns="91425" wrap="square" tIns="91425">
            <a:noAutofit/>
          </a:bodyPr>
          <a:lstStyle/>
          <a:p>
            <a:pPr indent="0" lvl="0" marL="0" rtl="0" algn="l">
              <a:spcBef>
                <a:spcPts val="1000"/>
              </a:spcBef>
              <a:spcAft>
                <a:spcPts val="0"/>
              </a:spcAft>
              <a:buClr>
                <a:srgbClr val="000000"/>
              </a:buClr>
              <a:buSzPts val="1100"/>
              <a:buFont typeface="Arial"/>
              <a:buNone/>
            </a:pPr>
            <a:r>
              <a:rPr lang="en-US" sz="1200">
                <a:solidFill>
                  <a:srgbClr val="000000"/>
                </a:solidFill>
              </a:rPr>
              <a:t>https://web.archive.org/web/20190128083058/https://er.educause.edu/articles/2018/10/managing-the-cultural-record-in-the-information-warfare-era</a:t>
            </a:r>
            <a:endParaRPr sz="1200">
              <a:solidFill>
                <a:srgbClr val="000000"/>
              </a:solidFill>
            </a:endParaRPr>
          </a:p>
          <a:p>
            <a:pPr indent="0" lvl="0" marL="0" rtl="0" algn="l">
              <a:spcBef>
                <a:spcPts val="1000"/>
              </a:spcBef>
              <a:spcAft>
                <a:spcPts val="0"/>
              </a:spcAft>
              <a:buNone/>
            </a:pPr>
            <a:r>
              <a:t/>
            </a:r>
            <a:endParaRPr/>
          </a:p>
        </p:txBody>
      </p:sp>
      <p:pic>
        <p:nvPicPr>
          <p:cNvPr id="407" name="Google Shape;407;p53"/>
          <p:cNvPicPr preferRelativeResize="0"/>
          <p:nvPr/>
        </p:nvPicPr>
        <p:blipFill>
          <a:blip r:embed="rId3">
            <a:alphaModFix/>
          </a:blip>
          <a:stretch>
            <a:fillRect/>
          </a:stretch>
        </p:blipFill>
        <p:spPr>
          <a:xfrm>
            <a:off x="433400" y="1531150"/>
            <a:ext cx="11315401" cy="2144979"/>
          </a:xfrm>
          <a:prstGeom prst="rect">
            <a:avLst/>
          </a:prstGeom>
          <a:noFill/>
          <a:ln>
            <a:noFill/>
          </a:ln>
        </p:spPr>
      </p:pic>
      <p:sp>
        <p:nvSpPr>
          <p:cNvPr id="408" name="Google Shape;408;p53"/>
          <p:cNvSpPr txBox="1"/>
          <p:nvPr/>
        </p:nvSpPr>
        <p:spPr>
          <a:xfrm>
            <a:off x="821425" y="3341825"/>
            <a:ext cx="10334700" cy="2005800"/>
          </a:xfrm>
          <a:prstGeom prst="rect">
            <a:avLst/>
          </a:prstGeom>
          <a:noFill/>
          <a:ln cap="flat" cmpd="sng" w="9525">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US" sz="2400">
                <a:solidFill>
                  <a:srgbClr val="2E2E2E"/>
                </a:solidFill>
                <a:highlight>
                  <a:srgbClr val="FFFFFF"/>
                </a:highlight>
                <a:latin typeface="Times New Roman"/>
                <a:ea typeface="Times New Roman"/>
                <a:cs typeface="Times New Roman"/>
                <a:sym typeface="Times New Roman"/>
              </a:rPr>
              <a:t>“In addition, a separate and important set of issues concerns how fabricated material broadly (whether old-fashioned text materials or new digital fabrications) is introduced to the public sphere and subsequently promoted and given visibility and credibility (e.g., through manipulating social media system mechanisms or by subverting what are viewed as "official" channels).” </a:t>
            </a:r>
            <a:endParaRPr sz="2400">
              <a:latin typeface="Times New Roman"/>
              <a:ea typeface="Times New Roman"/>
              <a:cs typeface="Times New Roman"/>
              <a:sym typeface="Times New Roman"/>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3" name="Shape 413"/>
        <p:cNvGrpSpPr/>
        <p:nvPr/>
      </p:nvGrpSpPr>
      <p:grpSpPr>
        <a:xfrm>
          <a:off x="0" y="0"/>
          <a:ext cx="0" cy="0"/>
          <a:chOff x="0" y="0"/>
          <a:chExt cx="0" cy="0"/>
        </a:xfrm>
      </p:grpSpPr>
      <p:sp>
        <p:nvSpPr>
          <p:cNvPr id="414" name="Google Shape;414;p54"/>
          <p:cNvSpPr txBox="1"/>
          <p:nvPr>
            <p:ph type="title"/>
          </p:nvPr>
        </p:nvSpPr>
        <p:spPr>
          <a:xfrm>
            <a:off x="439615" y="365126"/>
            <a:ext cx="11309700" cy="971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Dissemination</a:t>
            </a:r>
            <a:r>
              <a:rPr lang="en-US"/>
              <a:t> of Fake News over Social Media</a:t>
            </a:r>
            <a:endParaRPr/>
          </a:p>
        </p:txBody>
      </p:sp>
      <p:sp>
        <p:nvSpPr>
          <p:cNvPr id="415" name="Google Shape;415;p54"/>
          <p:cNvSpPr txBox="1"/>
          <p:nvPr>
            <p:ph idx="12" type="sldNum"/>
          </p:nvPr>
        </p:nvSpPr>
        <p:spPr>
          <a:xfrm>
            <a:off x="9006254"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416" name="Google Shape;416;p54"/>
          <p:cNvSpPr txBox="1"/>
          <p:nvPr>
            <p:ph idx="1" type="body"/>
          </p:nvPr>
        </p:nvSpPr>
        <p:spPr>
          <a:xfrm>
            <a:off x="395175" y="6134357"/>
            <a:ext cx="11315400" cy="587100"/>
          </a:xfrm>
          <a:prstGeom prst="rect">
            <a:avLst/>
          </a:prstGeom>
        </p:spPr>
        <p:txBody>
          <a:bodyPr anchorCtr="0" anchor="t" bIns="91425" lIns="91425" spcFirstLastPara="1" rIns="91425" wrap="square" tIns="91425">
            <a:noAutofit/>
          </a:bodyPr>
          <a:lstStyle/>
          <a:p>
            <a:pPr indent="0" lvl="0" marL="0" rtl="0" algn="l">
              <a:spcBef>
                <a:spcPts val="1000"/>
              </a:spcBef>
              <a:spcAft>
                <a:spcPts val="0"/>
              </a:spcAft>
              <a:buNone/>
            </a:pPr>
            <a:r>
              <a:rPr lang="en-US" sz="1200">
                <a:solidFill>
                  <a:srgbClr val="000000"/>
                </a:solidFill>
              </a:rPr>
              <a:t>https://www.brookings.edu/research/how-to-combat-fake-news-and-disinformation/</a:t>
            </a:r>
            <a:endParaRPr sz="1200">
              <a:solidFill>
                <a:srgbClr val="000000"/>
              </a:solidFill>
            </a:endParaRPr>
          </a:p>
        </p:txBody>
      </p:sp>
      <p:pic>
        <p:nvPicPr>
          <p:cNvPr id="417" name="Google Shape;417;p54"/>
          <p:cNvPicPr preferRelativeResize="0"/>
          <p:nvPr/>
        </p:nvPicPr>
        <p:blipFill>
          <a:blip r:embed="rId3">
            <a:alphaModFix/>
          </a:blip>
          <a:stretch>
            <a:fillRect/>
          </a:stretch>
        </p:blipFill>
        <p:spPr>
          <a:xfrm>
            <a:off x="6225725" y="1249000"/>
            <a:ext cx="5284650" cy="4539225"/>
          </a:xfrm>
          <a:prstGeom prst="rect">
            <a:avLst/>
          </a:prstGeom>
          <a:noFill/>
          <a:ln>
            <a:noFill/>
          </a:ln>
        </p:spPr>
      </p:pic>
      <p:pic>
        <p:nvPicPr>
          <p:cNvPr id="418" name="Google Shape;418;p54"/>
          <p:cNvPicPr preferRelativeResize="0"/>
          <p:nvPr/>
        </p:nvPicPr>
        <p:blipFill>
          <a:blip r:embed="rId4">
            <a:alphaModFix/>
          </a:blip>
          <a:stretch>
            <a:fillRect/>
          </a:stretch>
        </p:blipFill>
        <p:spPr>
          <a:xfrm>
            <a:off x="439625" y="1249001"/>
            <a:ext cx="5489943" cy="449303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3" name="Shape 423"/>
        <p:cNvGrpSpPr/>
        <p:nvPr/>
      </p:nvGrpSpPr>
      <p:grpSpPr>
        <a:xfrm>
          <a:off x="0" y="0"/>
          <a:ext cx="0" cy="0"/>
          <a:chOff x="0" y="0"/>
          <a:chExt cx="0" cy="0"/>
        </a:xfrm>
      </p:grpSpPr>
      <p:sp>
        <p:nvSpPr>
          <p:cNvPr id="424" name="Google Shape;424;p55"/>
          <p:cNvSpPr txBox="1"/>
          <p:nvPr>
            <p:ph type="title"/>
          </p:nvPr>
        </p:nvSpPr>
        <p:spPr>
          <a:xfrm>
            <a:off x="439615" y="365126"/>
            <a:ext cx="11309700" cy="971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While widespread, how to measure its impact?</a:t>
            </a:r>
            <a:endParaRPr/>
          </a:p>
        </p:txBody>
      </p:sp>
      <p:sp>
        <p:nvSpPr>
          <p:cNvPr id="425" name="Google Shape;425;p55"/>
          <p:cNvSpPr txBox="1"/>
          <p:nvPr>
            <p:ph idx="12" type="sldNum"/>
          </p:nvPr>
        </p:nvSpPr>
        <p:spPr>
          <a:xfrm>
            <a:off x="9006254"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426" name="Google Shape;426;p55"/>
          <p:cNvSpPr txBox="1"/>
          <p:nvPr>
            <p:ph idx="1" type="body"/>
          </p:nvPr>
        </p:nvSpPr>
        <p:spPr>
          <a:xfrm>
            <a:off x="433400" y="5864650"/>
            <a:ext cx="11315400" cy="491700"/>
          </a:xfrm>
          <a:prstGeom prst="rect">
            <a:avLst/>
          </a:prstGeom>
        </p:spPr>
        <p:txBody>
          <a:bodyPr anchorCtr="0" anchor="t" bIns="91425" lIns="91425" spcFirstLastPara="1" rIns="91425" wrap="square" tIns="91425">
            <a:noAutofit/>
          </a:bodyPr>
          <a:lstStyle/>
          <a:p>
            <a:pPr indent="0" lvl="0" marL="0" rtl="0" algn="l">
              <a:spcBef>
                <a:spcPts val="1000"/>
              </a:spcBef>
              <a:spcAft>
                <a:spcPts val="0"/>
              </a:spcAft>
              <a:buNone/>
            </a:pPr>
            <a:r>
              <a:rPr lang="en-US" sz="1200">
                <a:solidFill>
                  <a:srgbClr val="000000"/>
                </a:solidFill>
              </a:rPr>
              <a:t>https://www.npr.org/2018/04/11/601323233/6-facts-we-know-about-fake-news-in-the-2016-election</a:t>
            </a:r>
            <a:endParaRPr sz="1200">
              <a:solidFill>
                <a:srgbClr val="000000"/>
              </a:solidFill>
            </a:endParaRPr>
          </a:p>
        </p:txBody>
      </p:sp>
      <p:pic>
        <p:nvPicPr>
          <p:cNvPr id="427" name="Google Shape;427;p55"/>
          <p:cNvPicPr preferRelativeResize="0"/>
          <p:nvPr/>
        </p:nvPicPr>
        <p:blipFill>
          <a:blip r:embed="rId3">
            <a:alphaModFix/>
          </a:blip>
          <a:stretch>
            <a:fillRect/>
          </a:stretch>
        </p:blipFill>
        <p:spPr>
          <a:xfrm>
            <a:off x="439625" y="1336526"/>
            <a:ext cx="6316699" cy="4032282"/>
          </a:xfrm>
          <a:prstGeom prst="rect">
            <a:avLst/>
          </a:prstGeom>
          <a:noFill/>
          <a:ln>
            <a:noFill/>
          </a:ln>
        </p:spPr>
      </p:pic>
      <p:pic>
        <p:nvPicPr>
          <p:cNvPr id="428" name="Google Shape;428;p55"/>
          <p:cNvPicPr preferRelativeResize="0"/>
          <p:nvPr/>
        </p:nvPicPr>
        <p:blipFill>
          <a:blip r:embed="rId4">
            <a:alphaModFix/>
          </a:blip>
          <a:stretch>
            <a:fillRect/>
          </a:stretch>
        </p:blipFill>
        <p:spPr>
          <a:xfrm>
            <a:off x="6354749" y="3757751"/>
            <a:ext cx="4286250" cy="1419225"/>
          </a:xfrm>
          <a:prstGeom prst="rect">
            <a:avLst/>
          </a:prstGeom>
          <a:noFill/>
          <a:ln cap="flat" cmpd="sng" w="9525">
            <a:solidFill>
              <a:srgbClr val="FF0000"/>
            </a:solidFill>
            <a:prstDash val="solid"/>
            <a:round/>
            <a:headEnd len="sm" w="sm" type="none"/>
            <a:tailEnd len="sm" w="sm" type="none"/>
          </a:ln>
        </p:spPr>
      </p:pic>
      <p:pic>
        <p:nvPicPr>
          <p:cNvPr id="429" name="Google Shape;429;p55"/>
          <p:cNvPicPr preferRelativeResize="0"/>
          <p:nvPr/>
        </p:nvPicPr>
        <p:blipFill>
          <a:blip r:embed="rId5">
            <a:alphaModFix/>
          </a:blip>
          <a:stretch>
            <a:fillRect/>
          </a:stretch>
        </p:blipFill>
        <p:spPr>
          <a:xfrm>
            <a:off x="5588925" y="2073400"/>
            <a:ext cx="6248400" cy="1409700"/>
          </a:xfrm>
          <a:prstGeom prst="rect">
            <a:avLst/>
          </a:prstGeom>
          <a:noFill/>
          <a:ln cap="flat" cmpd="sng" w="9525">
            <a:solidFill>
              <a:srgbClr val="FF0000"/>
            </a:solidFill>
            <a:prstDash val="solid"/>
            <a:round/>
            <a:headEnd len="sm" w="sm" type="none"/>
            <a:tailEnd len="sm" w="sm" type="none"/>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4" name="Shape 434"/>
        <p:cNvGrpSpPr/>
        <p:nvPr/>
      </p:nvGrpSpPr>
      <p:grpSpPr>
        <a:xfrm>
          <a:off x="0" y="0"/>
          <a:ext cx="0" cy="0"/>
          <a:chOff x="0" y="0"/>
          <a:chExt cx="0" cy="0"/>
        </a:xfrm>
      </p:grpSpPr>
      <p:sp>
        <p:nvSpPr>
          <p:cNvPr id="435" name="Google Shape;435;p56"/>
          <p:cNvSpPr txBox="1"/>
          <p:nvPr>
            <p:ph type="title"/>
          </p:nvPr>
        </p:nvSpPr>
        <p:spPr>
          <a:xfrm>
            <a:off x="439615" y="365126"/>
            <a:ext cx="11309700" cy="971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Impact of fake science news is easier to quantify</a:t>
            </a:r>
            <a:endParaRPr/>
          </a:p>
        </p:txBody>
      </p:sp>
      <p:sp>
        <p:nvSpPr>
          <p:cNvPr id="436" name="Google Shape;436;p56"/>
          <p:cNvSpPr txBox="1"/>
          <p:nvPr>
            <p:ph idx="12" type="sldNum"/>
          </p:nvPr>
        </p:nvSpPr>
        <p:spPr>
          <a:xfrm>
            <a:off x="9006254"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437" name="Google Shape;437;p56"/>
          <p:cNvSpPr txBox="1"/>
          <p:nvPr>
            <p:ph idx="1" type="body"/>
          </p:nvPr>
        </p:nvSpPr>
        <p:spPr>
          <a:xfrm>
            <a:off x="433400" y="5730932"/>
            <a:ext cx="11315400" cy="510600"/>
          </a:xfrm>
          <a:prstGeom prst="rect">
            <a:avLst/>
          </a:prstGeom>
        </p:spPr>
        <p:txBody>
          <a:bodyPr anchorCtr="0" anchor="t" bIns="91425" lIns="91425" spcFirstLastPara="1" rIns="91425" wrap="square" tIns="91425">
            <a:noAutofit/>
          </a:bodyPr>
          <a:lstStyle/>
          <a:p>
            <a:pPr indent="0" lvl="0" marL="0" rtl="0" algn="l">
              <a:spcBef>
                <a:spcPts val="1000"/>
              </a:spcBef>
              <a:spcAft>
                <a:spcPts val="0"/>
              </a:spcAft>
              <a:buNone/>
            </a:pPr>
            <a:r>
              <a:rPr lang="en-US" sz="1200">
                <a:solidFill>
                  <a:srgbClr val="000000"/>
                </a:solidFill>
              </a:rPr>
              <a:t>https://www.sciencedirect.com/science/article/pii/S2211883718300881</a:t>
            </a:r>
            <a:endParaRPr sz="1200">
              <a:solidFill>
                <a:srgbClr val="000000"/>
              </a:solidFill>
            </a:endParaRPr>
          </a:p>
        </p:txBody>
      </p:sp>
      <p:pic>
        <p:nvPicPr>
          <p:cNvPr id="438" name="Google Shape;438;p56"/>
          <p:cNvPicPr preferRelativeResize="0"/>
          <p:nvPr/>
        </p:nvPicPr>
        <p:blipFill>
          <a:blip r:embed="rId3">
            <a:alphaModFix/>
          </a:blip>
          <a:stretch>
            <a:fillRect/>
          </a:stretch>
        </p:blipFill>
        <p:spPr>
          <a:xfrm>
            <a:off x="433400" y="1336525"/>
            <a:ext cx="7070824" cy="3401025"/>
          </a:xfrm>
          <a:prstGeom prst="rect">
            <a:avLst/>
          </a:prstGeom>
          <a:noFill/>
          <a:ln>
            <a:noFill/>
          </a:ln>
        </p:spPr>
      </p:pic>
      <p:pic>
        <p:nvPicPr>
          <p:cNvPr id="439" name="Google Shape;439;p56"/>
          <p:cNvPicPr preferRelativeResize="0"/>
          <p:nvPr/>
        </p:nvPicPr>
        <p:blipFill>
          <a:blip r:embed="rId4">
            <a:alphaModFix/>
          </a:blip>
          <a:stretch>
            <a:fillRect/>
          </a:stretch>
        </p:blipFill>
        <p:spPr>
          <a:xfrm>
            <a:off x="4652575" y="3970038"/>
            <a:ext cx="6343650" cy="1285875"/>
          </a:xfrm>
          <a:prstGeom prst="rect">
            <a:avLst/>
          </a:prstGeom>
          <a:noFill/>
          <a:ln cap="flat" cmpd="sng" w="9525">
            <a:solidFill>
              <a:srgbClr val="0000FF"/>
            </a:solidFill>
            <a:prstDash val="solid"/>
            <a:round/>
            <a:headEnd len="sm" w="sm" type="none"/>
            <a:tailEnd len="sm" w="sm" type="none"/>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4" name="Shape 444"/>
        <p:cNvGrpSpPr/>
        <p:nvPr/>
      </p:nvGrpSpPr>
      <p:grpSpPr>
        <a:xfrm>
          <a:off x="0" y="0"/>
          <a:ext cx="0" cy="0"/>
          <a:chOff x="0" y="0"/>
          <a:chExt cx="0" cy="0"/>
        </a:xfrm>
      </p:grpSpPr>
      <p:sp>
        <p:nvSpPr>
          <p:cNvPr id="445" name="Google Shape;445;p57"/>
          <p:cNvSpPr txBox="1"/>
          <p:nvPr>
            <p:ph type="title"/>
          </p:nvPr>
        </p:nvSpPr>
        <p:spPr>
          <a:xfrm>
            <a:off x="439615" y="365126"/>
            <a:ext cx="11309700" cy="971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Whether or not it impacted the elections, people are rightly concerned.</a:t>
            </a:r>
            <a:endParaRPr/>
          </a:p>
        </p:txBody>
      </p:sp>
      <p:sp>
        <p:nvSpPr>
          <p:cNvPr id="446" name="Google Shape;446;p57"/>
          <p:cNvSpPr txBox="1"/>
          <p:nvPr>
            <p:ph idx="12" type="sldNum"/>
          </p:nvPr>
        </p:nvSpPr>
        <p:spPr>
          <a:xfrm>
            <a:off x="9006254"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447" name="Google Shape;447;p57"/>
          <p:cNvSpPr txBox="1"/>
          <p:nvPr>
            <p:ph idx="1" type="body"/>
          </p:nvPr>
        </p:nvSpPr>
        <p:spPr>
          <a:xfrm>
            <a:off x="395200" y="6103426"/>
            <a:ext cx="11315400" cy="529800"/>
          </a:xfrm>
          <a:prstGeom prst="rect">
            <a:avLst/>
          </a:prstGeom>
        </p:spPr>
        <p:txBody>
          <a:bodyPr anchorCtr="0" anchor="t" bIns="91425" lIns="91425" spcFirstLastPara="1" rIns="91425" wrap="square" tIns="91425">
            <a:noAutofit/>
          </a:bodyPr>
          <a:lstStyle/>
          <a:p>
            <a:pPr indent="0" lvl="0" marL="0" rtl="0" algn="l">
              <a:spcBef>
                <a:spcPts val="1000"/>
              </a:spcBef>
              <a:spcAft>
                <a:spcPts val="0"/>
              </a:spcAft>
              <a:buNone/>
            </a:pPr>
            <a:r>
              <a:rPr lang="en-US" sz="1200">
                <a:solidFill>
                  <a:srgbClr val="000000"/>
                </a:solidFill>
              </a:rPr>
              <a:t>https://ropercenter.cornell.edu/responsibility-overconfidence-intervention-efforts-age-fake-news</a:t>
            </a:r>
            <a:endParaRPr sz="1200">
              <a:solidFill>
                <a:srgbClr val="000000"/>
              </a:solidFill>
            </a:endParaRPr>
          </a:p>
        </p:txBody>
      </p:sp>
      <p:pic>
        <p:nvPicPr>
          <p:cNvPr id="448" name="Google Shape;448;p57"/>
          <p:cNvPicPr preferRelativeResize="0"/>
          <p:nvPr/>
        </p:nvPicPr>
        <p:blipFill>
          <a:blip r:embed="rId3">
            <a:alphaModFix/>
          </a:blip>
          <a:stretch>
            <a:fillRect/>
          </a:stretch>
        </p:blipFill>
        <p:spPr>
          <a:xfrm>
            <a:off x="6295341" y="1336525"/>
            <a:ext cx="5415260" cy="4766900"/>
          </a:xfrm>
          <a:prstGeom prst="rect">
            <a:avLst/>
          </a:prstGeom>
          <a:noFill/>
          <a:ln>
            <a:noFill/>
          </a:ln>
        </p:spPr>
      </p:pic>
      <p:pic>
        <p:nvPicPr>
          <p:cNvPr id="449" name="Google Shape;449;p57"/>
          <p:cNvPicPr preferRelativeResize="0"/>
          <p:nvPr/>
        </p:nvPicPr>
        <p:blipFill>
          <a:blip r:embed="rId4">
            <a:alphaModFix/>
          </a:blip>
          <a:stretch>
            <a:fillRect/>
          </a:stretch>
        </p:blipFill>
        <p:spPr>
          <a:xfrm>
            <a:off x="395200" y="1729301"/>
            <a:ext cx="3486150" cy="1085850"/>
          </a:xfrm>
          <a:prstGeom prst="rect">
            <a:avLst/>
          </a:prstGeom>
          <a:noFill/>
          <a:ln>
            <a:noFill/>
          </a:ln>
        </p:spPr>
      </p:pic>
      <p:pic>
        <p:nvPicPr>
          <p:cNvPr id="450" name="Google Shape;450;p57"/>
          <p:cNvPicPr preferRelativeResize="0"/>
          <p:nvPr/>
        </p:nvPicPr>
        <p:blipFill>
          <a:blip r:embed="rId5">
            <a:alphaModFix/>
          </a:blip>
          <a:stretch>
            <a:fillRect/>
          </a:stretch>
        </p:blipFill>
        <p:spPr>
          <a:xfrm>
            <a:off x="257000" y="2882027"/>
            <a:ext cx="6104277" cy="1292875"/>
          </a:xfrm>
          <a:prstGeom prst="rect">
            <a:avLst/>
          </a:prstGeom>
          <a:noFill/>
          <a:ln>
            <a:noFill/>
          </a:ln>
        </p:spPr>
      </p:pic>
      <p:pic>
        <p:nvPicPr>
          <p:cNvPr id="451" name="Google Shape;451;p57"/>
          <p:cNvPicPr preferRelativeResize="0"/>
          <p:nvPr/>
        </p:nvPicPr>
        <p:blipFill>
          <a:blip r:embed="rId6">
            <a:alphaModFix/>
          </a:blip>
          <a:stretch>
            <a:fillRect/>
          </a:stretch>
        </p:blipFill>
        <p:spPr>
          <a:xfrm>
            <a:off x="257000" y="4241775"/>
            <a:ext cx="6104273" cy="506037"/>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6" name="Shape 456"/>
        <p:cNvGrpSpPr/>
        <p:nvPr/>
      </p:nvGrpSpPr>
      <p:grpSpPr>
        <a:xfrm>
          <a:off x="0" y="0"/>
          <a:ext cx="0" cy="0"/>
          <a:chOff x="0" y="0"/>
          <a:chExt cx="0" cy="0"/>
        </a:xfrm>
      </p:grpSpPr>
      <p:sp>
        <p:nvSpPr>
          <p:cNvPr id="457" name="Google Shape;457;p58"/>
          <p:cNvSpPr txBox="1"/>
          <p:nvPr>
            <p:ph type="title"/>
          </p:nvPr>
        </p:nvSpPr>
        <p:spPr>
          <a:xfrm>
            <a:off x="439615" y="365126"/>
            <a:ext cx="11309700" cy="971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Individual activism could become even harder</a:t>
            </a:r>
            <a:endParaRPr/>
          </a:p>
        </p:txBody>
      </p:sp>
      <p:sp>
        <p:nvSpPr>
          <p:cNvPr id="458" name="Google Shape;458;p58"/>
          <p:cNvSpPr txBox="1"/>
          <p:nvPr>
            <p:ph idx="12" type="sldNum"/>
          </p:nvPr>
        </p:nvSpPr>
        <p:spPr>
          <a:xfrm>
            <a:off x="9006254"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459" name="Google Shape;459;p58"/>
          <p:cNvSpPr txBox="1"/>
          <p:nvPr>
            <p:ph idx="1" type="body"/>
          </p:nvPr>
        </p:nvSpPr>
        <p:spPr>
          <a:xfrm>
            <a:off x="436775" y="5912407"/>
            <a:ext cx="11315400" cy="663600"/>
          </a:xfrm>
          <a:prstGeom prst="rect">
            <a:avLst/>
          </a:prstGeom>
        </p:spPr>
        <p:txBody>
          <a:bodyPr anchorCtr="0" anchor="t" bIns="91425" lIns="91425" spcFirstLastPara="1" rIns="91425" wrap="square" tIns="91425">
            <a:noAutofit/>
          </a:bodyPr>
          <a:lstStyle/>
          <a:p>
            <a:pPr indent="0" lvl="0" marL="0" rtl="0" algn="l">
              <a:spcBef>
                <a:spcPts val="1000"/>
              </a:spcBef>
              <a:spcAft>
                <a:spcPts val="0"/>
              </a:spcAft>
              <a:buNone/>
            </a:pPr>
            <a:r>
              <a:rPr lang="en-US" sz="1200">
                <a:solidFill>
                  <a:srgbClr val="000000"/>
                </a:solidFill>
              </a:rPr>
              <a:t>https://www.openglobalrights.org/collecting-preserving-and-verifying-online-evidence-of-human-rights-violations/</a:t>
            </a:r>
            <a:endParaRPr sz="1200">
              <a:solidFill>
                <a:srgbClr val="000000"/>
              </a:solidFill>
            </a:endParaRPr>
          </a:p>
        </p:txBody>
      </p:sp>
      <p:pic>
        <p:nvPicPr>
          <p:cNvPr id="460" name="Google Shape;460;p58"/>
          <p:cNvPicPr preferRelativeResize="0"/>
          <p:nvPr/>
        </p:nvPicPr>
        <p:blipFill>
          <a:blip r:embed="rId3">
            <a:alphaModFix/>
          </a:blip>
          <a:stretch>
            <a:fillRect/>
          </a:stretch>
        </p:blipFill>
        <p:spPr>
          <a:xfrm>
            <a:off x="439625" y="1336525"/>
            <a:ext cx="8211388" cy="4575875"/>
          </a:xfrm>
          <a:prstGeom prst="rect">
            <a:avLst/>
          </a:prstGeom>
          <a:noFill/>
          <a:ln>
            <a:noFill/>
          </a:ln>
        </p:spPr>
      </p:pic>
      <p:pic>
        <p:nvPicPr>
          <p:cNvPr id="461" name="Google Shape;461;p58"/>
          <p:cNvPicPr preferRelativeResize="0"/>
          <p:nvPr/>
        </p:nvPicPr>
        <p:blipFill>
          <a:blip r:embed="rId4">
            <a:alphaModFix/>
          </a:blip>
          <a:stretch>
            <a:fillRect/>
          </a:stretch>
        </p:blipFill>
        <p:spPr>
          <a:xfrm>
            <a:off x="4777975" y="3605350"/>
            <a:ext cx="6915150" cy="1581150"/>
          </a:xfrm>
          <a:prstGeom prst="rect">
            <a:avLst/>
          </a:prstGeom>
          <a:noFill/>
          <a:ln cap="flat" cmpd="sng" w="9525">
            <a:solidFill>
              <a:srgbClr val="FF0000"/>
            </a:solidFill>
            <a:prstDash val="solid"/>
            <a:round/>
            <a:headEnd len="sm" w="sm" type="none"/>
            <a:tailEnd len="sm" w="sm" type="none"/>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6" name="Shape 466"/>
        <p:cNvGrpSpPr/>
        <p:nvPr/>
      </p:nvGrpSpPr>
      <p:grpSpPr>
        <a:xfrm>
          <a:off x="0" y="0"/>
          <a:ext cx="0" cy="0"/>
          <a:chOff x="0" y="0"/>
          <a:chExt cx="0" cy="0"/>
        </a:xfrm>
      </p:grpSpPr>
      <p:sp>
        <p:nvSpPr>
          <p:cNvPr id="467" name="Google Shape;467;p59"/>
          <p:cNvSpPr txBox="1"/>
          <p:nvPr>
            <p:ph type="title"/>
          </p:nvPr>
        </p:nvSpPr>
        <p:spPr>
          <a:xfrm>
            <a:off x="439615" y="365126"/>
            <a:ext cx="11309700" cy="971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Activists attacked with fake news, how to verify the original?</a:t>
            </a:r>
            <a:endParaRPr/>
          </a:p>
        </p:txBody>
      </p:sp>
      <p:sp>
        <p:nvSpPr>
          <p:cNvPr id="468" name="Google Shape;468;p59"/>
          <p:cNvSpPr txBox="1"/>
          <p:nvPr>
            <p:ph idx="12" type="sldNum"/>
          </p:nvPr>
        </p:nvSpPr>
        <p:spPr>
          <a:xfrm>
            <a:off x="9006254"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469" name="Google Shape;469;p59"/>
          <p:cNvSpPr txBox="1"/>
          <p:nvPr>
            <p:ph idx="1" type="body"/>
          </p:nvPr>
        </p:nvSpPr>
        <p:spPr>
          <a:xfrm>
            <a:off x="436775" y="5988832"/>
            <a:ext cx="11315400" cy="644400"/>
          </a:xfrm>
          <a:prstGeom prst="rect">
            <a:avLst/>
          </a:prstGeom>
        </p:spPr>
        <p:txBody>
          <a:bodyPr anchorCtr="0" anchor="t" bIns="91425" lIns="91425" spcFirstLastPara="1" rIns="91425" wrap="square" tIns="91425">
            <a:noAutofit/>
          </a:bodyPr>
          <a:lstStyle/>
          <a:p>
            <a:pPr indent="0" lvl="0" marL="0" rtl="0" algn="l">
              <a:spcBef>
                <a:spcPts val="1000"/>
              </a:spcBef>
              <a:spcAft>
                <a:spcPts val="0"/>
              </a:spcAft>
              <a:buNone/>
            </a:pPr>
            <a:r>
              <a:rPr lang="en-US" sz="1200">
                <a:solidFill>
                  <a:srgbClr val="000000"/>
                </a:solidFill>
              </a:rPr>
              <a:t>https://web.archive.org/web/20190305214321/https://www.cnn.com/2018/03/26/us/emma-gonzalez-photo-doctored-trnd/index.html</a:t>
            </a:r>
            <a:endParaRPr sz="1200">
              <a:solidFill>
                <a:srgbClr val="000000"/>
              </a:solidFill>
            </a:endParaRPr>
          </a:p>
        </p:txBody>
      </p:sp>
      <p:pic>
        <p:nvPicPr>
          <p:cNvPr id="470" name="Google Shape;470;p59"/>
          <p:cNvPicPr preferRelativeResize="0"/>
          <p:nvPr/>
        </p:nvPicPr>
        <p:blipFill>
          <a:blip r:embed="rId3">
            <a:alphaModFix/>
          </a:blip>
          <a:stretch>
            <a:fillRect/>
          </a:stretch>
        </p:blipFill>
        <p:spPr>
          <a:xfrm>
            <a:off x="2726750" y="1336525"/>
            <a:ext cx="6738492" cy="46523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5" name="Shape 475"/>
        <p:cNvGrpSpPr/>
        <p:nvPr/>
      </p:nvGrpSpPr>
      <p:grpSpPr>
        <a:xfrm>
          <a:off x="0" y="0"/>
          <a:ext cx="0" cy="0"/>
          <a:chOff x="0" y="0"/>
          <a:chExt cx="0" cy="0"/>
        </a:xfrm>
      </p:grpSpPr>
      <p:sp>
        <p:nvSpPr>
          <p:cNvPr id="476" name="Google Shape;476;p60"/>
          <p:cNvSpPr txBox="1"/>
          <p:nvPr>
            <p:ph type="title"/>
          </p:nvPr>
        </p:nvSpPr>
        <p:spPr>
          <a:xfrm>
            <a:off x="439615" y="365126"/>
            <a:ext cx="11309700" cy="971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Verifying visual evidence by signing data at creation</a:t>
            </a:r>
            <a:endParaRPr/>
          </a:p>
        </p:txBody>
      </p:sp>
      <p:sp>
        <p:nvSpPr>
          <p:cNvPr id="477" name="Google Shape;477;p60"/>
          <p:cNvSpPr txBox="1"/>
          <p:nvPr>
            <p:ph idx="12" type="sldNum"/>
          </p:nvPr>
        </p:nvSpPr>
        <p:spPr>
          <a:xfrm>
            <a:off x="9006254"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478" name="Google Shape;478;p60"/>
          <p:cNvSpPr txBox="1"/>
          <p:nvPr>
            <p:ph idx="1" type="body"/>
          </p:nvPr>
        </p:nvSpPr>
        <p:spPr>
          <a:xfrm>
            <a:off x="433400" y="6111382"/>
            <a:ext cx="11315400" cy="503700"/>
          </a:xfrm>
          <a:prstGeom prst="rect">
            <a:avLst/>
          </a:prstGeom>
        </p:spPr>
        <p:txBody>
          <a:bodyPr anchorCtr="0" anchor="t" bIns="91425" lIns="91425" spcFirstLastPara="1" rIns="91425" wrap="square" tIns="91425">
            <a:noAutofit/>
          </a:bodyPr>
          <a:lstStyle/>
          <a:p>
            <a:pPr indent="0" lvl="0" marL="0" rtl="0" algn="l">
              <a:spcBef>
                <a:spcPts val="1000"/>
              </a:spcBef>
              <a:spcAft>
                <a:spcPts val="0"/>
              </a:spcAft>
              <a:buNone/>
            </a:pPr>
            <a:r>
              <a:rPr lang="en-US" sz="1700">
                <a:solidFill>
                  <a:srgbClr val="000000"/>
                </a:solidFill>
              </a:rPr>
              <a:t>https://guardianproject.info/2017/02/24/combating-fake-news-with-a-smartphone-proof-mode/</a:t>
            </a:r>
            <a:endParaRPr sz="1700">
              <a:solidFill>
                <a:srgbClr val="000000"/>
              </a:solidFill>
            </a:endParaRPr>
          </a:p>
        </p:txBody>
      </p:sp>
      <p:pic>
        <p:nvPicPr>
          <p:cNvPr id="479" name="Google Shape;479;p60"/>
          <p:cNvPicPr preferRelativeResize="0"/>
          <p:nvPr/>
        </p:nvPicPr>
        <p:blipFill>
          <a:blip r:embed="rId3">
            <a:alphaModFix/>
          </a:blip>
          <a:stretch>
            <a:fillRect/>
          </a:stretch>
        </p:blipFill>
        <p:spPr>
          <a:xfrm>
            <a:off x="-63875" y="1440399"/>
            <a:ext cx="7553926" cy="4336000"/>
          </a:xfrm>
          <a:prstGeom prst="rect">
            <a:avLst/>
          </a:prstGeom>
          <a:noFill/>
          <a:ln>
            <a:noFill/>
          </a:ln>
        </p:spPr>
      </p:pic>
      <p:pic>
        <p:nvPicPr>
          <p:cNvPr id="480" name="Google Shape;480;p60"/>
          <p:cNvPicPr preferRelativeResize="0"/>
          <p:nvPr/>
        </p:nvPicPr>
        <p:blipFill>
          <a:blip r:embed="rId4">
            <a:alphaModFix/>
          </a:blip>
          <a:stretch>
            <a:fillRect/>
          </a:stretch>
        </p:blipFill>
        <p:spPr>
          <a:xfrm>
            <a:off x="7287039" y="1440400"/>
            <a:ext cx="4963935" cy="42684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5" name="Shape 485"/>
        <p:cNvGrpSpPr/>
        <p:nvPr/>
      </p:nvGrpSpPr>
      <p:grpSpPr>
        <a:xfrm>
          <a:off x="0" y="0"/>
          <a:ext cx="0" cy="0"/>
          <a:chOff x="0" y="0"/>
          <a:chExt cx="0" cy="0"/>
        </a:xfrm>
      </p:grpSpPr>
      <p:sp>
        <p:nvSpPr>
          <p:cNvPr id="486" name="Google Shape;486;p61"/>
          <p:cNvSpPr txBox="1"/>
          <p:nvPr>
            <p:ph type="title"/>
          </p:nvPr>
        </p:nvSpPr>
        <p:spPr>
          <a:xfrm>
            <a:off x="439615" y="365126"/>
            <a:ext cx="11309700" cy="971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Proof Mode is not a perfect solution</a:t>
            </a:r>
            <a:endParaRPr/>
          </a:p>
        </p:txBody>
      </p:sp>
      <p:sp>
        <p:nvSpPr>
          <p:cNvPr id="487" name="Google Shape;487;p61"/>
          <p:cNvSpPr txBox="1"/>
          <p:nvPr>
            <p:ph idx="12" type="sldNum"/>
          </p:nvPr>
        </p:nvSpPr>
        <p:spPr>
          <a:xfrm>
            <a:off x="9006254"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488" name="Google Shape;488;p61"/>
          <p:cNvSpPr txBox="1"/>
          <p:nvPr>
            <p:ph idx="1" type="body"/>
          </p:nvPr>
        </p:nvSpPr>
        <p:spPr>
          <a:xfrm>
            <a:off x="436775" y="6033077"/>
            <a:ext cx="11315400" cy="561900"/>
          </a:xfrm>
          <a:prstGeom prst="rect">
            <a:avLst/>
          </a:prstGeom>
        </p:spPr>
        <p:txBody>
          <a:bodyPr anchorCtr="0" anchor="t" bIns="91425" lIns="91425" spcFirstLastPara="1" rIns="91425" wrap="square" tIns="91425">
            <a:noAutofit/>
          </a:bodyPr>
          <a:lstStyle/>
          <a:p>
            <a:pPr indent="0" lvl="0" marL="0" rtl="0" algn="l">
              <a:spcBef>
                <a:spcPts val="1000"/>
              </a:spcBef>
              <a:spcAft>
                <a:spcPts val="0"/>
              </a:spcAft>
              <a:buNone/>
            </a:pPr>
            <a:r>
              <a:rPr lang="en-US" sz="1200">
                <a:solidFill>
                  <a:srgbClr val="000000"/>
                </a:solidFill>
              </a:rPr>
              <a:t>https://www.schneier.com/blog/archives/2017/03/proof_mode_for_.html</a:t>
            </a:r>
            <a:endParaRPr sz="1200">
              <a:solidFill>
                <a:srgbClr val="000000"/>
              </a:solidFill>
            </a:endParaRPr>
          </a:p>
        </p:txBody>
      </p:sp>
      <p:pic>
        <p:nvPicPr>
          <p:cNvPr id="489" name="Google Shape;489;p61"/>
          <p:cNvPicPr preferRelativeResize="0"/>
          <p:nvPr/>
        </p:nvPicPr>
        <p:blipFill>
          <a:blip r:embed="rId3">
            <a:alphaModFix/>
          </a:blip>
          <a:stretch>
            <a:fillRect/>
          </a:stretch>
        </p:blipFill>
        <p:spPr>
          <a:xfrm>
            <a:off x="439625" y="1336525"/>
            <a:ext cx="6547663" cy="4547225"/>
          </a:xfrm>
          <a:prstGeom prst="rect">
            <a:avLst/>
          </a:prstGeom>
          <a:noFill/>
          <a:ln>
            <a:noFill/>
          </a:ln>
        </p:spPr>
      </p:pic>
      <p:pic>
        <p:nvPicPr>
          <p:cNvPr id="490" name="Google Shape;490;p61"/>
          <p:cNvPicPr preferRelativeResize="0"/>
          <p:nvPr/>
        </p:nvPicPr>
        <p:blipFill>
          <a:blip r:embed="rId4">
            <a:alphaModFix/>
          </a:blip>
          <a:stretch>
            <a:fillRect/>
          </a:stretch>
        </p:blipFill>
        <p:spPr>
          <a:xfrm>
            <a:off x="4304200" y="2331375"/>
            <a:ext cx="7603724" cy="1946975"/>
          </a:xfrm>
          <a:prstGeom prst="rect">
            <a:avLst/>
          </a:prstGeom>
          <a:noFill/>
          <a:ln cap="flat" cmpd="sng" w="9525">
            <a:solidFill>
              <a:srgbClr val="FF0000"/>
            </a:solidFill>
            <a:prstDash val="solid"/>
            <a:round/>
            <a:headEnd len="sm" w="sm" type="none"/>
            <a:tailEnd len="sm" w="sm" type="none"/>
          </a:ln>
        </p:spPr>
      </p:pic>
      <p:pic>
        <p:nvPicPr>
          <p:cNvPr id="491" name="Google Shape;491;p61"/>
          <p:cNvPicPr preferRelativeResize="0"/>
          <p:nvPr/>
        </p:nvPicPr>
        <p:blipFill>
          <a:blip r:embed="rId5">
            <a:alphaModFix/>
          </a:blip>
          <a:stretch>
            <a:fillRect/>
          </a:stretch>
        </p:blipFill>
        <p:spPr>
          <a:xfrm>
            <a:off x="3869398" y="4796225"/>
            <a:ext cx="8038526" cy="1042250"/>
          </a:xfrm>
          <a:prstGeom prst="rect">
            <a:avLst/>
          </a:prstGeom>
          <a:noFill/>
          <a:ln cap="flat" cmpd="sng" w="9525">
            <a:solidFill>
              <a:srgbClr val="0000FF"/>
            </a:solidFill>
            <a:prstDash val="solid"/>
            <a:round/>
            <a:headEnd len="sm" w="sm" type="none"/>
            <a:tailEnd len="sm" w="sm" type="none"/>
          </a:ln>
        </p:spPr>
      </p:pic>
      <p:pic>
        <p:nvPicPr>
          <p:cNvPr id="492" name="Google Shape;492;p61"/>
          <p:cNvPicPr preferRelativeResize="0"/>
          <p:nvPr/>
        </p:nvPicPr>
        <p:blipFill>
          <a:blip r:embed="rId6">
            <a:alphaModFix/>
          </a:blip>
          <a:stretch>
            <a:fillRect/>
          </a:stretch>
        </p:blipFill>
        <p:spPr>
          <a:xfrm>
            <a:off x="3869399" y="4234251"/>
            <a:ext cx="2171700" cy="561975"/>
          </a:xfrm>
          <a:prstGeom prst="rect">
            <a:avLst/>
          </a:prstGeom>
          <a:noFill/>
          <a:ln cap="flat" cmpd="sng" w="9525">
            <a:solidFill>
              <a:srgbClr val="0000FF"/>
            </a:solidFill>
            <a:prstDash val="solid"/>
            <a:round/>
            <a:headEnd len="sm" w="sm" type="none"/>
            <a:tailEnd len="sm" w="sm" type="none"/>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2" name="Shape 312"/>
        <p:cNvGrpSpPr/>
        <p:nvPr/>
      </p:nvGrpSpPr>
      <p:grpSpPr>
        <a:xfrm>
          <a:off x="0" y="0"/>
          <a:ext cx="0" cy="0"/>
          <a:chOff x="0" y="0"/>
          <a:chExt cx="0" cy="0"/>
        </a:xfrm>
      </p:grpSpPr>
      <p:pic>
        <p:nvPicPr>
          <p:cNvPr id="313" name="Google Shape;313;p44"/>
          <p:cNvPicPr preferRelativeResize="0"/>
          <p:nvPr/>
        </p:nvPicPr>
        <p:blipFill>
          <a:blip r:embed="rId3">
            <a:alphaModFix/>
          </a:blip>
          <a:stretch>
            <a:fillRect/>
          </a:stretch>
        </p:blipFill>
        <p:spPr>
          <a:xfrm>
            <a:off x="433400" y="1336525"/>
            <a:ext cx="11315401" cy="2144979"/>
          </a:xfrm>
          <a:prstGeom prst="rect">
            <a:avLst/>
          </a:prstGeom>
          <a:noFill/>
          <a:ln>
            <a:noFill/>
          </a:ln>
        </p:spPr>
      </p:pic>
      <p:sp>
        <p:nvSpPr>
          <p:cNvPr id="314" name="Google Shape;314;p44"/>
          <p:cNvSpPr txBox="1"/>
          <p:nvPr>
            <p:ph idx="12" type="sldNum"/>
          </p:nvPr>
        </p:nvSpPr>
        <p:spPr>
          <a:xfrm>
            <a:off x="9006254"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315" name="Google Shape;315;p44"/>
          <p:cNvSpPr txBox="1"/>
          <p:nvPr>
            <p:ph idx="1" type="body"/>
          </p:nvPr>
        </p:nvSpPr>
        <p:spPr>
          <a:xfrm>
            <a:off x="433400" y="5678950"/>
            <a:ext cx="11229900" cy="677400"/>
          </a:xfrm>
          <a:prstGeom prst="rect">
            <a:avLst/>
          </a:prstGeom>
          <a:solidFill>
            <a:srgbClr val="FFFFFF"/>
          </a:solidFill>
        </p:spPr>
        <p:txBody>
          <a:bodyPr anchorCtr="0" anchor="t" bIns="91425" lIns="91425" spcFirstLastPara="1" rIns="91425" wrap="square" tIns="91425">
            <a:noAutofit/>
          </a:bodyPr>
          <a:lstStyle/>
          <a:p>
            <a:pPr indent="0" lvl="0" marL="0" rtl="0" algn="l">
              <a:spcBef>
                <a:spcPts val="1000"/>
              </a:spcBef>
              <a:spcAft>
                <a:spcPts val="0"/>
              </a:spcAft>
              <a:buNone/>
            </a:pPr>
            <a:r>
              <a:rPr lang="en-US" sz="1700">
                <a:solidFill>
                  <a:srgbClr val="000000"/>
                </a:solidFill>
              </a:rPr>
              <a:t>https://web.archive.org/web/20190128083058/https://er.educause.edu/articles/2018/10/managing-the-cultural-record-in-the-information-warfare-era</a:t>
            </a:r>
            <a:endParaRPr sz="1700">
              <a:solidFill>
                <a:srgbClr val="000000"/>
              </a:solidFill>
            </a:endParaRPr>
          </a:p>
        </p:txBody>
      </p:sp>
      <p:pic>
        <p:nvPicPr>
          <p:cNvPr id="316" name="Google Shape;316;p44"/>
          <p:cNvPicPr preferRelativeResize="0"/>
          <p:nvPr/>
        </p:nvPicPr>
        <p:blipFill>
          <a:blip r:embed="rId4">
            <a:alphaModFix/>
          </a:blip>
          <a:stretch>
            <a:fillRect/>
          </a:stretch>
        </p:blipFill>
        <p:spPr>
          <a:xfrm>
            <a:off x="417338" y="3080854"/>
            <a:ext cx="11262028" cy="1892646"/>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7" name="Shape 497"/>
        <p:cNvGrpSpPr/>
        <p:nvPr/>
      </p:nvGrpSpPr>
      <p:grpSpPr>
        <a:xfrm>
          <a:off x="0" y="0"/>
          <a:ext cx="0" cy="0"/>
          <a:chOff x="0" y="0"/>
          <a:chExt cx="0" cy="0"/>
        </a:xfrm>
      </p:grpSpPr>
      <p:sp>
        <p:nvSpPr>
          <p:cNvPr id="498" name="Google Shape;498;p62"/>
          <p:cNvSpPr txBox="1"/>
          <p:nvPr>
            <p:ph type="title"/>
          </p:nvPr>
        </p:nvSpPr>
        <p:spPr>
          <a:xfrm>
            <a:off x="439615" y="365126"/>
            <a:ext cx="11309700" cy="971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When the official record is tampered with, who can you trust?</a:t>
            </a:r>
            <a:endParaRPr/>
          </a:p>
        </p:txBody>
      </p:sp>
      <p:sp>
        <p:nvSpPr>
          <p:cNvPr id="499" name="Google Shape;499;p62"/>
          <p:cNvSpPr txBox="1"/>
          <p:nvPr>
            <p:ph idx="12" type="sldNum"/>
          </p:nvPr>
        </p:nvSpPr>
        <p:spPr>
          <a:xfrm>
            <a:off x="9006254"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500" name="Google Shape;500;p62"/>
          <p:cNvSpPr txBox="1"/>
          <p:nvPr>
            <p:ph idx="1" type="body"/>
          </p:nvPr>
        </p:nvSpPr>
        <p:spPr>
          <a:xfrm>
            <a:off x="433400" y="5683157"/>
            <a:ext cx="11315400" cy="558600"/>
          </a:xfrm>
          <a:prstGeom prst="rect">
            <a:avLst/>
          </a:prstGeom>
        </p:spPr>
        <p:txBody>
          <a:bodyPr anchorCtr="0" anchor="t" bIns="91425" lIns="91425" spcFirstLastPara="1" rIns="91425" wrap="square" tIns="91425">
            <a:noAutofit/>
          </a:bodyPr>
          <a:lstStyle/>
          <a:p>
            <a:pPr indent="0" lvl="0" marL="0" rtl="0" algn="l">
              <a:spcBef>
                <a:spcPts val="1000"/>
              </a:spcBef>
              <a:spcAft>
                <a:spcPts val="0"/>
              </a:spcAft>
              <a:buNone/>
            </a:pPr>
            <a:r>
              <a:rPr lang="en-US" sz="1200">
                <a:solidFill>
                  <a:srgbClr val="000000"/>
                </a:solidFill>
              </a:rPr>
              <a:t>https://web.archive.org/web/20190128083058/https://er.educause.edu/articles/2018/10/managing-the-cultural-record-in-the-information-warfare-era</a:t>
            </a:r>
            <a:endParaRPr sz="1200">
              <a:solidFill>
                <a:srgbClr val="000000"/>
              </a:solidFill>
            </a:endParaRPr>
          </a:p>
        </p:txBody>
      </p:sp>
      <p:pic>
        <p:nvPicPr>
          <p:cNvPr id="501" name="Google Shape;501;p62"/>
          <p:cNvPicPr preferRelativeResize="0"/>
          <p:nvPr/>
        </p:nvPicPr>
        <p:blipFill>
          <a:blip r:embed="rId3">
            <a:alphaModFix/>
          </a:blip>
          <a:stretch>
            <a:fillRect/>
          </a:stretch>
        </p:blipFill>
        <p:spPr>
          <a:xfrm>
            <a:off x="433400" y="1336525"/>
            <a:ext cx="11315401" cy="2144979"/>
          </a:xfrm>
          <a:prstGeom prst="rect">
            <a:avLst/>
          </a:prstGeom>
          <a:noFill/>
          <a:ln>
            <a:noFill/>
          </a:ln>
        </p:spPr>
      </p:pic>
      <p:sp>
        <p:nvSpPr>
          <p:cNvPr id="502" name="Google Shape;502;p62"/>
          <p:cNvSpPr txBox="1"/>
          <p:nvPr/>
        </p:nvSpPr>
        <p:spPr>
          <a:xfrm>
            <a:off x="678150" y="3218875"/>
            <a:ext cx="9847800" cy="2015400"/>
          </a:xfrm>
          <a:prstGeom prst="rect">
            <a:avLst/>
          </a:prstGeom>
          <a:noFill/>
          <a:ln cap="flat" cmpd="sng" w="9525">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US" sz="2400">
                <a:solidFill>
                  <a:srgbClr val="2E2E2E"/>
                </a:solidFill>
                <a:highlight>
                  <a:srgbClr val="FFFFFF"/>
                </a:highlight>
              </a:rPr>
              <a:t>“While rewriting or populating the news with fake audio-visual material is likely to have the biggest impact on the public at large, we need to think through the potential impact of a subtly corrupted scientific record and the issue of how we will develop a generation of scholars who can question, recognize, and deal with this sort of intentional corruption.”</a:t>
            </a:r>
            <a:endParaRPr sz="2400">
              <a:latin typeface="Times New Roman"/>
              <a:ea typeface="Times New Roman"/>
              <a:cs typeface="Times New Roman"/>
              <a:sym typeface="Times New Roman"/>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7" name="Shape 507"/>
        <p:cNvGrpSpPr/>
        <p:nvPr/>
      </p:nvGrpSpPr>
      <p:grpSpPr>
        <a:xfrm>
          <a:off x="0" y="0"/>
          <a:ext cx="0" cy="0"/>
          <a:chOff x="0" y="0"/>
          <a:chExt cx="0" cy="0"/>
        </a:xfrm>
      </p:grpSpPr>
      <p:sp>
        <p:nvSpPr>
          <p:cNvPr id="508" name="Google Shape;508;p63"/>
          <p:cNvSpPr txBox="1"/>
          <p:nvPr>
            <p:ph type="title"/>
          </p:nvPr>
        </p:nvSpPr>
        <p:spPr>
          <a:xfrm>
            <a:off x="439615" y="365126"/>
            <a:ext cx="11309700" cy="971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Physical forgeries slowed scientific advancement</a:t>
            </a:r>
            <a:endParaRPr/>
          </a:p>
        </p:txBody>
      </p:sp>
      <p:sp>
        <p:nvSpPr>
          <p:cNvPr id="509" name="Google Shape;509;p63"/>
          <p:cNvSpPr txBox="1"/>
          <p:nvPr>
            <p:ph idx="12" type="sldNum"/>
          </p:nvPr>
        </p:nvSpPr>
        <p:spPr>
          <a:xfrm>
            <a:off x="9006254"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510" name="Google Shape;510;p63"/>
          <p:cNvPicPr preferRelativeResize="0"/>
          <p:nvPr/>
        </p:nvPicPr>
        <p:blipFill>
          <a:blip r:embed="rId3">
            <a:alphaModFix/>
          </a:blip>
          <a:stretch>
            <a:fillRect/>
          </a:stretch>
        </p:blipFill>
        <p:spPr>
          <a:xfrm>
            <a:off x="3272350" y="1336525"/>
            <a:ext cx="5459225" cy="4591576"/>
          </a:xfrm>
          <a:prstGeom prst="rect">
            <a:avLst/>
          </a:prstGeom>
          <a:noFill/>
          <a:ln>
            <a:noFill/>
          </a:ln>
        </p:spPr>
      </p:pic>
      <p:sp>
        <p:nvSpPr>
          <p:cNvPr id="511" name="Google Shape;511;p63"/>
          <p:cNvSpPr txBox="1"/>
          <p:nvPr>
            <p:ph idx="1" type="body"/>
          </p:nvPr>
        </p:nvSpPr>
        <p:spPr>
          <a:xfrm>
            <a:off x="436775" y="5677123"/>
            <a:ext cx="11315400" cy="910200"/>
          </a:xfrm>
          <a:prstGeom prst="rect">
            <a:avLst/>
          </a:prstGeom>
        </p:spPr>
        <p:txBody>
          <a:bodyPr anchorCtr="0" anchor="t" bIns="91425" lIns="91425" spcFirstLastPara="1" rIns="91425" wrap="square" tIns="91425">
            <a:noAutofit/>
          </a:bodyPr>
          <a:lstStyle/>
          <a:p>
            <a:pPr indent="0" lvl="0" marL="0" rtl="0" algn="l">
              <a:spcBef>
                <a:spcPts val="1000"/>
              </a:spcBef>
              <a:spcAft>
                <a:spcPts val="0"/>
              </a:spcAft>
              <a:buNone/>
            </a:pPr>
            <a:r>
              <a:rPr lang="en-US" sz="1400">
                <a:solidFill>
                  <a:srgbClr val="000000"/>
                </a:solidFill>
              </a:rPr>
              <a:t>https://web.archive.org/web/20180711202533/http://www.sciencemag.org/news/2016/08/study-reveals-culprit-behind-piltdown-man-one-science-s-most-famous-hoaxes</a:t>
            </a:r>
            <a:endParaRPr sz="1400">
              <a:solidFill>
                <a:srgbClr val="000000"/>
              </a:solidFill>
            </a:endParaRPr>
          </a:p>
          <a:p>
            <a:pPr indent="0" lvl="0" marL="0" rtl="0" algn="l">
              <a:spcBef>
                <a:spcPts val="1000"/>
              </a:spcBef>
              <a:spcAft>
                <a:spcPts val="0"/>
              </a:spcAft>
              <a:buNone/>
            </a:pPr>
            <a:r>
              <a:rPr lang="en-US" sz="1400">
                <a:solidFill>
                  <a:srgbClr val="000000"/>
                </a:solidFill>
              </a:rPr>
              <a:t>https://blogs.scientificamerican.com/anthropology-in-practice/the-missing-link-that-wasne28099t/</a:t>
            </a:r>
            <a:endParaRPr sz="1400">
              <a:solidFill>
                <a:srgbClr val="000000"/>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6" name="Shape 516"/>
        <p:cNvGrpSpPr/>
        <p:nvPr/>
      </p:nvGrpSpPr>
      <p:grpSpPr>
        <a:xfrm>
          <a:off x="0" y="0"/>
          <a:ext cx="0" cy="0"/>
          <a:chOff x="0" y="0"/>
          <a:chExt cx="0" cy="0"/>
        </a:xfrm>
      </p:grpSpPr>
      <p:sp>
        <p:nvSpPr>
          <p:cNvPr id="517" name="Google Shape;517;p64"/>
          <p:cNvSpPr txBox="1"/>
          <p:nvPr>
            <p:ph type="title"/>
          </p:nvPr>
        </p:nvSpPr>
        <p:spPr>
          <a:xfrm>
            <a:off x="439615" y="365126"/>
            <a:ext cx="11309700" cy="971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Insertion of false documents have affected non-digital archives in the past, as well as historical narrative</a:t>
            </a:r>
            <a:endParaRPr/>
          </a:p>
        </p:txBody>
      </p:sp>
      <p:sp>
        <p:nvSpPr>
          <p:cNvPr id="518" name="Google Shape;518;p64"/>
          <p:cNvSpPr txBox="1"/>
          <p:nvPr>
            <p:ph idx="12" type="sldNum"/>
          </p:nvPr>
        </p:nvSpPr>
        <p:spPr>
          <a:xfrm>
            <a:off x="9006254"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519" name="Google Shape;519;p64"/>
          <p:cNvPicPr preferRelativeResize="0"/>
          <p:nvPr/>
        </p:nvPicPr>
        <p:blipFill>
          <a:blip r:embed="rId3">
            <a:alphaModFix/>
          </a:blip>
          <a:stretch>
            <a:fillRect/>
          </a:stretch>
        </p:blipFill>
        <p:spPr>
          <a:xfrm>
            <a:off x="1228800" y="1336525"/>
            <a:ext cx="5515324" cy="4429176"/>
          </a:xfrm>
          <a:prstGeom prst="rect">
            <a:avLst/>
          </a:prstGeom>
          <a:noFill/>
          <a:ln>
            <a:noFill/>
          </a:ln>
        </p:spPr>
      </p:pic>
      <p:pic>
        <p:nvPicPr>
          <p:cNvPr id="520" name="Google Shape;520;p64"/>
          <p:cNvPicPr preferRelativeResize="0"/>
          <p:nvPr/>
        </p:nvPicPr>
        <p:blipFill>
          <a:blip r:embed="rId4">
            <a:alphaModFix/>
          </a:blip>
          <a:stretch>
            <a:fillRect/>
          </a:stretch>
        </p:blipFill>
        <p:spPr>
          <a:xfrm>
            <a:off x="4122972" y="4131225"/>
            <a:ext cx="7834278" cy="971400"/>
          </a:xfrm>
          <a:prstGeom prst="rect">
            <a:avLst/>
          </a:prstGeom>
          <a:noFill/>
          <a:ln cap="flat" cmpd="sng" w="9525">
            <a:solidFill>
              <a:srgbClr val="FF0000"/>
            </a:solidFill>
            <a:prstDash val="solid"/>
            <a:round/>
            <a:headEnd len="sm" w="sm" type="none"/>
            <a:tailEnd len="sm" w="sm" type="none"/>
          </a:ln>
        </p:spPr>
      </p:pic>
      <p:sp>
        <p:nvSpPr>
          <p:cNvPr id="521" name="Google Shape;521;p64"/>
          <p:cNvSpPr txBox="1"/>
          <p:nvPr/>
        </p:nvSpPr>
        <p:spPr>
          <a:xfrm>
            <a:off x="439625" y="5991250"/>
            <a:ext cx="11442600" cy="36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Century Gothic"/>
                <a:ea typeface="Century Gothic"/>
                <a:cs typeface="Century Gothic"/>
                <a:sym typeface="Century Gothic"/>
              </a:rPr>
              <a:t>https://web.archive.org/web/20190104190702/https://www.theguardian.com/uk/2008/may/05/nationalarchives.secondworldwar</a:t>
            </a:r>
            <a:endParaRPr>
              <a:latin typeface="Century Gothic"/>
              <a:ea typeface="Century Gothic"/>
              <a:cs typeface="Century Gothic"/>
              <a:sym typeface="Century Gothic"/>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6" name="Shape 526"/>
        <p:cNvGrpSpPr/>
        <p:nvPr/>
      </p:nvGrpSpPr>
      <p:grpSpPr>
        <a:xfrm>
          <a:off x="0" y="0"/>
          <a:ext cx="0" cy="0"/>
          <a:chOff x="0" y="0"/>
          <a:chExt cx="0" cy="0"/>
        </a:xfrm>
      </p:grpSpPr>
      <p:pic>
        <p:nvPicPr>
          <p:cNvPr id="527" name="Google Shape;527;p65"/>
          <p:cNvPicPr preferRelativeResize="0"/>
          <p:nvPr/>
        </p:nvPicPr>
        <p:blipFill>
          <a:blip r:embed="rId3">
            <a:alphaModFix/>
          </a:blip>
          <a:stretch>
            <a:fillRect/>
          </a:stretch>
        </p:blipFill>
        <p:spPr>
          <a:xfrm>
            <a:off x="439625" y="2512600"/>
            <a:ext cx="4869798" cy="3719501"/>
          </a:xfrm>
          <a:prstGeom prst="rect">
            <a:avLst/>
          </a:prstGeom>
          <a:noFill/>
          <a:ln>
            <a:noFill/>
          </a:ln>
        </p:spPr>
      </p:pic>
      <p:sp>
        <p:nvSpPr>
          <p:cNvPr id="528" name="Google Shape;528;p65"/>
          <p:cNvSpPr txBox="1"/>
          <p:nvPr>
            <p:ph type="title"/>
          </p:nvPr>
        </p:nvSpPr>
        <p:spPr>
          <a:xfrm>
            <a:off x="439615" y="365126"/>
            <a:ext cx="11309700" cy="971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Alterations are not always so easily corrected</a:t>
            </a:r>
            <a:endParaRPr/>
          </a:p>
        </p:txBody>
      </p:sp>
      <p:sp>
        <p:nvSpPr>
          <p:cNvPr id="529" name="Google Shape;529;p65"/>
          <p:cNvSpPr txBox="1"/>
          <p:nvPr>
            <p:ph idx="12" type="sldNum"/>
          </p:nvPr>
        </p:nvSpPr>
        <p:spPr>
          <a:xfrm>
            <a:off x="9006254"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530" name="Google Shape;530;p65"/>
          <p:cNvSpPr txBox="1"/>
          <p:nvPr>
            <p:ph idx="1" type="body"/>
          </p:nvPr>
        </p:nvSpPr>
        <p:spPr>
          <a:xfrm>
            <a:off x="178850" y="5990457"/>
            <a:ext cx="11315400" cy="503700"/>
          </a:xfrm>
          <a:prstGeom prst="rect">
            <a:avLst/>
          </a:prstGeom>
        </p:spPr>
        <p:txBody>
          <a:bodyPr anchorCtr="0" anchor="t" bIns="91425" lIns="91425" spcFirstLastPara="1" rIns="91425" wrap="square" tIns="91425">
            <a:noAutofit/>
          </a:bodyPr>
          <a:lstStyle/>
          <a:p>
            <a:pPr indent="0" lvl="0" marL="0" rtl="0" algn="l">
              <a:spcBef>
                <a:spcPts val="1000"/>
              </a:spcBef>
              <a:spcAft>
                <a:spcPts val="0"/>
              </a:spcAft>
              <a:buNone/>
            </a:pPr>
            <a:r>
              <a:rPr lang="en-US" sz="1400">
                <a:solidFill>
                  <a:srgbClr val="000000"/>
                </a:solidFill>
              </a:rPr>
              <a:t>https://web.archive.org/web/20190225095314/https://www.townandcountrymag.com/leisure/arts-and-culture/a23084048/can-you-ever-forgive-me-lee-israel-true-story/</a:t>
            </a:r>
            <a:endParaRPr sz="1400">
              <a:solidFill>
                <a:srgbClr val="000000"/>
              </a:solidFill>
            </a:endParaRPr>
          </a:p>
        </p:txBody>
      </p:sp>
      <p:pic>
        <p:nvPicPr>
          <p:cNvPr id="531" name="Google Shape;531;p65"/>
          <p:cNvPicPr preferRelativeResize="0"/>
          <p:nvPr/>
        </p:nvPicPr>
        <p:blipFill>
          <a:blip r:embed="rId4">
            <a:alphaModFix/>
          </a:blip>
          <a:stretch>
            <a:fillRect/>
          </a:stretch>
        </p:blipFill>
        <p:spPr>
          <a:xfrm>
            <a:off x="439625" y="1336525"/>
            <a:ext cx="6515148" cy="1637225"/>
          </a:xfrm>
          <a:prstGeom prst="rect">
            <a:avLst/>
          </a:prstGeom>
          <a:noFill/>
          <a:ln>
            <a:noFill/>
          </a:ln>
        </p:spPr>
      </p:pic>
      <p:pic>
        <p:nvPicPr>
          <p:cNvPr id="532" name="Google Shape;532;p65"/>
          <p:cNvPicPr preferRelativeResize="0"/>
          <p:nvPr/>
        </p:nvPicPr>
        <p:blipFill>
          <a:blip r:embed="rId5">
            <a:alphaModFix/>
          </a:blip>
          <a:stretch>
            <a:fillRect/>
          </a:stretch>
        </p:blipFill>
        <p:spPr>
          <a:xfrm>
            <a:off x="3773125" y="2744175"/>
            <a:ext cx="8211475" cy="2443475"/>
          </a:xfrm>
          <a:prstGeom prst="rect">
            <a:avLst/>
          </a:prstGeom>
          <a:noFill/>
          <a:ln cap="flat" cmpd="sng" w="9525">
            <a:solidFill>
              <a:srgbClr val="0000FF"/>
            </a:solidFill>
            <a:prstDash val="solid"/>
            <a:round/>
            <a:headEnd len="sm" w="sm" type="none"/>
            <a:tailEnd len="sm" w="sm" type="none"/>
          </a:ln>
        </p:spPr>
      </p:pic>
      <p:cxnSp>
        <p:nvCxnSpPr>
          <p:cNvPr id="533" name="Google Shape;533;p65"/>
          <p:cNvCxnSpPr/>
          <p:nvPr/>
        </p:nvCxnSpPr>
        <p:spPr>
          <a:xfrm flipH="1" rot="10800000">
            <a:off x="8032925" y="3066000"/>
            <a:ext cx="3716400" cy="9600"/>
          </a:xfrm>
          <a:prstGeom prst="straightConnector1">
            <a:avLst/>
          </a:prstGeom>
          <a:noFill/>
          <a:ln cap="flat" cmpd="sng" w="28575">
            <a:solidFill>
              <a:srgbClr val="FF0000"/>
            </a:solidFill>
            <a:prstDash val="solid"/>
            <a:round/>
            <a:headEnd len="med" w="med" type="none"/>
            <a:tailEnd len="med" w="med" type="none"/>
          </a:ln>
        </p:spPr>
      </p:cxnSp>
      <p:cxnSp>
        <p:nvCxnSpPr>
          <p:cNvPr id="534" name="Google Shape;534;p65"/>
          <p:cNvCxnSpPr/>
          <p:nvPr/>
        </p:nvCxnSpPr>
        <p:spPr>
          <a:xfrm flipH="1" rot="10800000">
            <a:off x="4956825" y="3505250"/>
            <a:ext cx="6810600" cy="9300"/>
          </a:xfrm>
          <a:prstGeom prst="straightConnector1">
            <a:avLst/>
          </a:prstGeom>
          <a:noFill/>
          <a:ln cap="flat" cmpd="sng" w="28575">
            <a:solidFill>
              <a:srgbClr val="FF0000"/>
            </a:solidFill>
            <a:prstDash val="solid"/>
            <a:round/>
            <a:headEnd len="med" w="med" type="none"/>
            <a:tailEnd len="med" w="med" type="none"/>
          </a:ln>
        </p:spPr>
      </p:cxnSp>
      <p:cxnSp>
        <p:nvCxnSpPr>
          <p:cNvPr id="535" name="Google Shape;535;p65"/>
          <p:cNvCxnSpPr/>
          <p:nvPr/>
        </p:nvCxnSpPr>
        <p:spPr>
          <a:xfrm flipH="1" rot="10800000">
            <a:off x="4956825" y="3886900"/>
            <a:ext cx="3390000" cy="10500"/>
          </a:xfrm>
          <a:prstGeom prst="straightConnector1">
            <a:avLst/>
          </a:prstGeom>
          <a:noFill/>
          <a:ln cap="flat" cmpd="sng" w="28575">
            <a:solidFill>
              <a:srgbClr val="FF0000"/>
            </a:solidFill>
            <a:prstDash val="solid"/>
            <a:round/>
            <a:headEnd len="med" w="med" type="none"/>
            <a:tailEnd len="med" w="med" type="none"/>
          </a:ln>
        </p:spPr>
      </p:cxn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0" name="Shape 540"/>
        <p:cNvGrpSpPr/>
        <p:nvPr/>
      </p:nvGrpSpPr>
      <p:grpSpPr>
        <a:xfrm>
          <a:off x="0" y="0"/>
          <a:ext cx="0" cy="0"/>
          <a:chOff x="0" y="0"/>
          <a:chExt cx="0" cy="0"/>
        </a:xfrm>
      </p:grpSpPr>
      <p:sp>
        <p:nvSpPr>
          <p:cNvPr id="541" name="Google Shape;541;p66"/>
          <p:cNvSpPr txBox="1"/>
          <p:nvPr>
            <p:ph type="title"/>
          </p:nvPr>
        </p:nvSpPr>
        <p:spPr>
          <a:xfrm>
            <a:off x="439615" y="365126"/>
            <a:ext cx="11309700" cy="971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Historical forgeries can linger for centuries</a:t>
            </a:r>
            <a:endParaRPr/>
          </a:p>
        </p:txBody>
      </p:sp>
      <p:sp>
        <p:nvSpPr>
          <p:cNvPr id="542" name="Google Shape;542;p66"/>
          <p:cNvSpPr txBox="1"/>
          <p:nvPr>
            <p:ph idx="12" type="sldNum"/>
          </p:nvPr>
        </p:nvSpPr>
        <p:spPr>
          <a:xfrm>
            <a:off x="9006254"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543" name="Google Shape;543;p66"/>
          <p:cNvSpPr txBox="1"/>
          <p:nvPr>
            <p:ph idx="1" type="body"/>
          </p:nvPr>
        </p:nvSpPr>
        <p:spPr>
          <a:xfrm>
            <a:off x="439625" y="5848650"/>
            <a:ext cx="11309700" cy="788100"/>
          </a:xfrm>
          <a:prstGeom prst="rect">
            <a:avLst/>
          </a:prstGeom>
        </p:spPr>
        <p:txBody>
          <a:bodyPr anchorCtr="0" anchor="t" bIns="91425" lIns="91425" spcFirstLastPara="1" rIns="91425" wrap="square" tIns="91425">
            <a:noAutofit/>
          </a:bodyPr>
          <a:lstStyle/>
          <a:p>
            <a:pPr indent="0" lvl="0" marL="0" rtl="0" algn="l">
              <a:spcBef>
                <a:spcPts val="1000"/>
              </a:spcBef>
              <a:spcAft>
                <a:spcPts val="0"/>
              </a:spcAft>
              <a:buNone/>
            </a:pPr>
            <a:r>
              <a:rPr lang="en-US" sz="1700">
                <a:solidFill>
                  <a:srgbClr val="000000"/>
                </a:solidFill>
              </a:rPr>
              <a:t>https://web.archive.org/web/20190305214856/https://news.nationalgeographic.com/2018/02/voynich-manuscript-cipher-code-hebrew-europe-spd/</a:t>
            </a:r>
            <a:endParaRPr sz="1700">
              <a:solidFill>
                <a:srgbClr val="000000"/>
              </a:solidFill>
            </a:endParaRPr>
          </a:p>
        </p:txBody>
      </p:sp>
      <p:pic>
        <p:nvPicPr>
          <p:cNvPr id="544" name="Google Shape;544;p66"/>
          <p:cNvPicPr preferRelativeResize="0"/>
          <p:nvPr/>
        </p:nvPicPr>
        <p:blipFill>
          <a:blip r:embed="rId3">
            <a:alphaModFix/>
          </a:blip>
          <a:stretch>
            <a:fillRect/>
          </a:stretch>
        </p:blipFill>
        <p:spPr>
          <a:xfrm>
            <a:off x="1230575" y="1336525"/>
            <a:ext cx="5613899" cy="4696250"/>
          </a:xfrm>
          <a:prstGeom prst="rect">
            <a:avLst/>
          </a:prstGeom>
          <a:noFill/>
          <a:ln>
            <a:noFill/>
          </a:ln>
        </p:spPr>
      </p:pic>
      <p:pic>
        <p:nvPicPr>
          <p:cNvPr id="545" name="Google Shape;545;p66"/>
          <p:cNvPicPr preferRelativeResize="0"/>
          <p:nvPr/>
        </p:nvPicPr>
        <p:blipFill>
          <a:blip r:embed="rId4">
            <a:alphaModFix/>
          </a:blip>
          <a:stretch>
            <a:fillRect/>
          </a:stretch>
        </p:blipFill>
        <p:spPr>
          <a:xfrm>
            <a:off x="4313875" y="3683625"/>
            <a:ext cx="7646151" cy="1410000"/>
          </a:xfrm>
          <a:prstGeom prst="rect">
            <a:avLst/>
          </a:prstGeom>
          <a:noFill/>
          <a:ln cap="flat" cmpd="sng" w="9525">
            <a:solidFill>
              <a:srgbClr val="F1C232"/>
            </a:solidFill>
            <a:prstDash val="solid"/>
            <a:round/>
            <a:headEnd len="sm" w="sm" type="none"/>
            <a:tailEnd len="sm" w="sm" type="none"/>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0" name="Shape 550"/>
        <p:cNvGrpSpPr/>
        <p:nvPr/>
      </p:nvGrpSpPr>
      <p:grpSpPr>
        <a:xfrm>
          <a:off x="0" y="0"/>
          <a:ext cx="0" cy="0"/>
          <a:chOff x="0" y="0"/>
          <a:chExt cx="0" cy="0"/>
        </a:xfrm>
      </p:grpSpPr>
      <p:sp>
        <p:nvSpPr>
          <p:cNvPr id="551" name="Google Shape;551;p67"/>
          <p:cNvSpPr txBox="1"/>
          <p:nvPr>
            <p:ph type="title"/>
          </p:nvPr>
        </p:nvSpPr>
        <p:spPr>
          <a:xfrm>
            <a:off x="439615" y="365126"/>
            <a:ext cx="11309700" cy="971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Changing the Archived Web from the Present</a:t>
            </a:r>
            <a:endParaRPr/>
          </a:p>
        </p:txBody>
      </p:sp>
      <p:sp>
        <p:nvSpPr>
          <p:cNvPr id="552" name="Google Shape;552;p67"/>
          <p:cNvSpPr txBox="1"/>
          <p:nvPr>
            <p:ph idx="12" type="sldNum"/>
          </p:nvPr>
        </p:nvSpPr>
        <p:spPr>
          <a:xfrm>
            <a:off x="9006254"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553" name="Google Shape;553;p67"/>
          <p:cNvSpPr txBox="1"/>
          <p:nvPr>
            <p:ph idx="1" type="body"/>
          </p:nvPr>
        </p:nvSpPr>
        <p:spPr>
          <a:xfrm>
            <a:off x="436775" y="5828673"/>
            <a:ext cx="11315400" cy="867300"/>
          </a:xfrm>
          <a:prstGeom prst="rect">
            <a:avLst/>
          </a:prstGeom>
        </p:spPr>
        <p:txBody>
          <a:bodyPr anchorCtr="0" anchor="t" bIns="91425" lIns="91425" spcFirstLastPara="1" rIns="91425" wrap="square" tIns="91425">
            <a:noAutofit/>
          </a:bodyPr>
          <a:lstStyle/>
          <a:p>
            <a:pPr indent="0" lvl="0" marL="0" rtl="0" algn="l">
              <a:spcBef>
                <a:spcPts val="1000"/>
              </a:spcBef>
              <a:spcAft>
                <a:spcPts val="0"/>
              </a:spcAft>
              <a:buNone/>
            </a:pPr>
            <a:r>
              <a:rPr lang="en-US" sz="1500">
                <a:solidFill>
                  <a:srgbClr val="222222"/>
                </a:solidFill>
                <a:highlight>
                  <a:srgbClr val="FFFFFF"/>
                </a:highlight>
                <a:latin typeface="Times New Roman"/>
                <a:ea typeface="Times New Roman"/>
                <a:cs typeface="Times New Roman"/>
                <a:sym typeface="Times New Roman"/>
              </a:rPr>
              <a:t>Lerner, Ada, Tadayoshi Kohno, and Franziska Roesner. "Rewriting history: Changing the archived web from the present." </a:t>
            </a:r>
            <a:r>
              <a:rPr i="1" lang="en-US" sz="1500">
                <a:solidFill>
                  <a:srgbClr val="222222"/>
                </a:solidFill>
                <a:latin typeface="Times New Roman"/>
                <a:ea typeface="Times New Roman"/>
                <a:cs typeface="Times New Roman"/>
                <a:sym typeface="Times New Roman"/>
              </a:rPr>
              <a:t>Proceedings of the 2017 ACM SIGSAC Conference on Computer and Communications Security</a:t>
            </a:r>
            <a:r>
              <a:rPr lang="en-US" sz="1500">
                <a:solidFill>
                  <a:srgbClr val="222222"/>
                </a:solidFill>
                <a:highlight>
                  <a:srgbClr val="FFFFFF"/>
                </a:highlight>
                <a:latin typeface="Times New Roman"/>
                <a:ea typeface="Times New Roman"/>
                <a:cs typeface="Times New Roman"/>
                <a:sym typeface="Times New Roman"/>
              </a:rPr>
              <a:t>. ACM, 2017.</a:t>
            </a:r>
            <a:endParaRPr sz="1500">
              <a:latin typeface="Times New Roman"/>
              <a:ea typeface="Times New Roman"/>
              <a:cs typeface="Times New Roman"/>
              <a:sym typeface="Times New Roman"/>
            </a:endParaRPr>
          </a:p>
        </p:txBody>
      </p:sp>
      <p:pic>
        <p:nvPicPr>
          <p:cNvPr id="554" name="Google Shape;554;p67"/>
          <p:cNvPicPr preferRelativeResize="0"/>
          <p:nvPr/>
        </p:nvPicPr>
        <p:blipFill>
          <a:blip r:embed="rId3">
            <a:alphaModFix/>
          </a:blip>
          <a:stretch>
            <a:fillRect/>
          </a:stretch>
        </p:blipFill>
        <p:spPr>
          <a:xfrm>
            <a:off x="660850" y="2226075"/>
            <a:ext cx="5282600" cy="3127851"/>
          </a:xfrm>
          <a:prstGeom prst="rect">
            <a:avLst/>
          </a:prstGeom>
          <a:noFill/>
          <a:ln>
            <a:noFill/>
          </a:ln>
        </p:spPr>
      </p:pic>
      <p:pic>
        <p:nvPicPr>
          <p:cNvPr id="555" name="Google Shape;555;p67"/>
          <p:cNvPicPr preferRelativeResize="0"/>
          <p:nvPr/>
        </p:nvPicPr>
        <p:blipFill>
          <a:blip r:embed="rId4">
            <a:alphaModFix/>
          </a:blip>
          <a:stretch>
            <a:fillRect/>
          </a:stretch>
        </p:blipFill>
        <p:spPr>
          <a:xfrm>
            <a:off x="6387900" y="2226075"/>
            <a:ext cx="4709449" cy="31278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0" name="Shape 560"/>
        <p:cNvGrpSpPr/>
        <p:nvPr/>
      </p:nvGrpSpPr>
      <p:grpSpPr>
        <a:xfrm>
          <a:off x="0" y="0"/>
          <a:ext cx="0" cy="0"/>
          <a:chOff x="0" y="0"/>
          <a:chExt cx="0" cy="0"/>
        </a:xfrm>
      </p:grpSpPr>
      <p:sp>
        <p:nvSpPr>
          <p:cNvPr id="561" name="Google Shape;561;p68"/>
          <p:cNvSpPr txBox="1"/>
          <p:nvPr>
            <p:ph type="title"/>
          </p:nvPr>
        </p:nvSpPr>
        <p:spPr>
          <a:xfrm>
            <a:off x="439615" y="365126"/>
            <a:ext cx="11309700" cy="971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Archives need a way to verify media has not been altered</a:t>
            </a:r>
            <a:endParaRPr/>
          </a:p>
        </p:txBody>
      </p:sp>
      <p:sp>
        <p:nvSpPr>
          <p:cNvPr id="562" name="Google Shape;562;p68"/>
          <p:cNvSpPr txBox="1"/>
          <p:nvPr>
            <p:ph idx="12" type="sldNum"/>
          </p:nvPr>
        </p:nvSpPr>
        <p:spPr>
          <a:xfrm>
            <a:off x="9006254"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563" name="Google Shape;563;p68"/>
          <p:cNvSpPr txBox="1"/>
          <p:nvPr>
            <p:ph idx="1" type="body"/>
          </p:nvPr>
        </p:nvSpPr>
        <p:spPr>
          <a:xfrm>
            <a:off x="395175" y="5907607"/>
            <a:ext cx="11315400" cy="510600"/>
          </a:xfrm>
          <a:prstGeom prst="rect">
            <a:avLst/>
          </a:prstGeom>
        </p:spPr>
        <p:txBody>
          <a:bodyPr anchorCtr="0" anchor="t" bIns="91425" lIns="91425" spcFirstLastPara="1" rIns="91425" wrap="square" tIns="91425">
            <a:noAutofit/>
          </a:bodyPr>
          <a:lstStyle/>
          <a:p>
            <a:pPr indent="0" lvl="0" marL="0" rtl="0" algn="l">
              <a:spcBef>
                <a:spcPts val="1000"/>
              </a:spcBef>
              <a:spcAft>
                <a:spcPts val="0"/>
              </a:spcAft>
              <a:buClr>
                <a:srgbClr val="000000"/>
              </a:buClr>
              <a:buSzPts val="1100"/>
              <a:buFont typeface="Arial"/>
              <a:buNone/>
            </a:pPr>
            <a:r>
              <a:rPr lang="en-US" sz="1200">
                <a:solidFill>
                  <a:srgbClr val="000000"/>
                </a:solidFill>
              </a:rPr>
              <a:t>https://web.archive.org/web/20190128083058/https://er.educause.edu/articles/2018/10/managing-the-cultural-record-in-the-information-warfare-era</a:t>
            </a:r>
            <a:endParaRPr sz="1200">
              <a:solidFill>
                <a:srgbClr val="000000"/>
              </a:solidFill>
            </a:endParaRPr>
          </a:p>
          <a:p>
            <a:pPr indent="0" lvl="0" marL="0" rtl="0" algn="l">
              <a:spcBef>
                <a:spcPts val="1000"/>
              </a:spcBef>
              <a:spcAft>
                <a:spcPts val="0"/>
              </a:spcAft>
              <a:buNone/>
            </a:pPr>
            <a:r>
              <a:t/>
            </a:r>
            <a:endParaRPr sz="1200">
              <a:solidFill>
                <a:srgbClr val="000000"/>
              </a:solidFill>
            </a:endParaRPr>
          </a:p>
        </p:txBody>
      </p:sp>
      <p:sp>
        <p:nvSpPr>
          <p:cNvPr id="564" name="Google Shape;564;p68"/>
          <p:cNvSpPr txBox="1"/>
          <p:nvPr/>
        </p:nvSpPr>
        <p:spPr>
          <a:xfrm>
            <a:off x="560850" y="3897025"/>
            <a:ext cx="11070300" cy="1938900"/>
          </a:xfrm>
          <a:prstGeom prst="rect">
            <a:avLst/>
          </a:prstGeom>
          <a:noFill/>
          <a:ln cap="flat" cmpd="sng" w="9525">
            <a:solidFill>
              <a:srgbClr val="0000F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US" sz="2400">
                <a:latin typeface="Times New Roman"/>
                <a:ea typeface="Times New Roman"/>
                <a:cs typeface="Times New Roman"/>
                <a:sym typeface="Times New Roman"/>
              </a:rPr>
              <a:t>“Independent of the efforts to document the capture of materials in a trustworthy way, the cultural memory sector must step up to the challenges of contextualizing media once it is created and disseminated. Registries are fairly straightforward, at least technologically. It's important to track chains of custody and provenance in ways that are transparent and secure.”</a:t>
            </a:r>
            <a:endParaRPr sz="2400">
              <a:latin typeface="Times New Roman"/>
              <a:ea typeface="Times New Roman"/>
              <a:cs typeface="Times New Roman"/>
              <a:sym typeface="Times New Roman"/>
            </a:endParaRPr>
          </a:p>
        </p:txBody>
      </p:sp>
      <p:pic>
        <p:nvPicPr>
          <p:cNvPr id="565" name="Google Shape;565;p68"/>
          <p:cNvPicPr preferRelativeResize="0"/>
          <p:nvPr/>
        </p:nvPicPr>
        <p:blipFill>
          <a:blip r:embed="rId3">
            <a:alphaModFix/>
          </a:blip>
          <a:stretch>
            <a:fillRect/>
          </a:stretch>
        </p:blipFill>
        <p:spPr>
          <a:xfrm>
            <a:off x="436775" y="1680375"/>
            <a:ext cx="11315401" cy="2144979"/>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0" name="Shape 570"/>
        <p:cNvGrpSpPr/>
        <p:nvPr/>
      </p:nvGrpSpPr>
      <p:grpSpPr>
        <a:xfrm>
          <a:off x="0" y="0"/>
          <a:ext cx="0" cy="0"/>
          <a:chOff x="0" y="0"/>
          <a:chExt cx="0" cy="0"/>
        </a:xfrm>
      </p:grpSpPr>
      <p:sp>
        <p:nvSpPr>
          <p:cNvPr id="571" name="Google Shape;571;p69"/>
          <p:cNvSpPr txBox="1"/>
          <p:nvPr>
            <p:ph type="title"/>
          </p:nvPr>
        </p:nvSpPr>
        <p:spPr>
          <a:xfrm>
            <a:off x="439615" y="365126"/>
            <a:ext cx="11309700" cy="971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A four pronged approach to preserving cultural record</a:t>
            </a:r>
            <a:endParaRPr/>
          </a:p>
        </p:txBody>
      </p:sp>
      <p:sp>
        <p:nvSpPr>
          <p:cNvPr id="572" name="Google Shape;572;p69"/>
          <p:cNvSpPr txBox="1"/>
          <p:nvPr>
            <p:ph idx="12" type="sldNum"/>
          </p:nvPr>
        </p:nvSpPr>
        <p:spPr>
          <a:xfrm>
            <a:off x="9006254"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573" name="Google Shape;573;p69"/>
          <p:cNvSpPr txBox="1"/>
          <p:nvPr>
            <p:ph idx="1" type="body"/>
          </p:nvPr>
        </p:nvSpPr>
        <p:spPr>
          <a:xfrm>
            <a:off x="433388" y="1468658"/>
            <a:ext cx="11315400" cy="4773000"/>
          </a:xfrm>
          <a:prstGeom prst="rect">
            <a:avLst/>
          </a:prstGeom>
        </p:spPr>
        <p:txBody>
          <a:bodyPr anchorCtr="0" anchor="t" bIns="91425" lIns="91425" spcFirstLastPara="1" rIns="91425" wrap="square" tIns="91425">
            <a:noAutofit/>
          </a:bodyPr>
          <a:lstStyle/>
          <a:p>
            <a:pPr indent="-355600" lvl="0" marL="457200" rtl="0" algn="l">
              <a:lnSpc>
                <a:spcPct val="150000"/>
              </a:lnSpc>
              <a:spcBef>
                <a:spcPts val="1000"/>
              </a:spcBef>
              <a:spcAft>
                <a:spcPts val="0"/>
              </a:spcAft>
              <a:buSzPts val="2000"/>
              <a:buChar char="▪"/>
            </a:pPr>
            <a:r>
              <a:rPr lang="en-US"/>
              <a:t>Documentation of provenance and chain of custody for archival data.</a:t>
            </a:r>
            <a:endParaRPr/>
          </a:p>
          <a:p>
            <a:pPr indent="-342900" lvl="1" marL="914400" rtl="0" algn="l">
              <a:lnSpc>
                <a:spcPct val="150000"/>
              </a:lnSpc>
              <a:spcBef>
                <a:spcPts val="0"/>
              </a:spcBef>
              <a:spcAft>
                <a:spcPts val="0"/>
              </a:spcAft>
              <a:buSzPts val="1800"/>
              <a:buChar char="▪"/>
            </a:pPr>
            <a:r>
              <a:rPr lang="en-US"/>
              <a:t>A lot of interest in distributed ledgers, or blockchain technology.</a:t>
            </a:r>
            <a:endParaRPr/>
          </a:p>
          <a:p>
            <a:pPr indent="-342900" lvl="1" marL="914400" rtl="0" algn="l">
              <a:lnSpc>
                <a:spcPct val="150000"/>
              </a:lnSpc>
              <a:spcBef>
                <a:spcPts val="0"/>
              </a:spcBef>
              <a:spcAft>
                <a:spcPts val="0"/>
              </a:spcAft>
              <a:buSzPts val="1800"/>
              <a:buChar char="▪"/>
            </a:pPr>
            <a:r>
              <a:rPr lang="en-US"/>
              <a:t>Current methods need to be more transparent.</a:t>
            </a:r>
            <a:endParaRPr/>
          </a:p>
          <a:p>
            <a:pPr indent="-355600" lvl="0" marL="457200" rtl="0" algn="l">
              <a:lnSpc>
                <a:spcPct val="150000"/>
              </a:lnSpc>
              <a:spcBef>
                <a:spcPts val="0"/>
              </a:spcBef>
              <a:spcAft>
                <a:spcPts val="0"/>
              </a:spcAft>
              <a:buSzPts val="2000"/>
              <a:buChar char="▪"/>
            </a:pPr>
            <a:r>
              <a:rPr lang="en-US"/>
              <a:t>Improved forensic tools for verifying authenticity of digital records.</a:t>
            </a:r>
            <a:endParaRPr/>
          </a:p>
          <a:p>
            <a:pPr indent="-342900" lvl="1" marL="914400" rtl="0" algn="l">
              <a:lnSpc>
                <a:spcPct val="150000"/>
              </a:lnSpc>
              <a:spcBef>
                <a:spcPts val="0"/>
              </a:spcBef>
              <a:spcAft>
                <a:spcPts val="0"/>
              </a:spcAft>
              <a:buSzPts val="1800"/>
              <a:buChar char="▪"/>
            </a:pPr>
            <a:r>
              <a:rPr lang="en-US"/>
              <a:t>DARPA is spearheading research in this area in regards to Deep Fakes.</a:t>
            </a:r>
            <a:endParaRPr/>
          </a:p>
          <a:p>
            <a:pPr indent="-355600" lvl="0" marL="457200" rtl="0" algn="l">
              <a:lnSpc>
                <a:spcPct val="150000"/>
              </a:lnSpc>
              <a:spcBef>
                <a:spcPts val="0"/>
              </a:spcBef>
              <a:spcAft>
                <a:spcPts val="0"/>
              </a:spcAft>
              <a:buSzPts val="2000"/>
              <a:buChar char="▪"/>
            </a:pPr>
            <a:r>
              <a:rPr lang="en-US"/>
              <a:t>Digitally signing media at time of capture as an aid to provenance.</a:t>
            </a:r>
            <a:endParaRPr/>
          </a:p>
          <a:p>
            <a:pPr indent="-355600" lvl="0" marL="457200" rtl="0" algn="l">
              <a:lnSpc>
                <a:spcPct val="150000"/>
              </a:lnSpc>
              <a:spcBef>
                <a:spcPts val="0"/>
              </a:spcBef>
              <a:spcAft>
                <a:spcPts val="0"/>
              </a:spcAft>
              <a:buSzPts val="2000"/>
              <a:buChar char="▪"/>
            </a:pPr>
            <a:r>
              <a:rPr lang="en-US"/>
              <a:t>Contextualization of fake news or falsified data.</a:t>
            </a:r>
            <a:endParaRPr/>
          </a:p>
          <a:p>
            <a:pPr indent="-342900" lvl="1" marL="914400" rtl="0" algn="l">
              <a:lnSpc>
                <a:spcPct val="150000"/>
              </a:lnSpc>
              <a:spcBef>
                <a:spcPts val="0"/>
              </a:spcBef>
              <a:spcAft>
                <a:spcPts val="0"/>
              </a:spcAft>
              <a:buSzPts val="1800"/>
              <a:buChar char="▪"/>
            </a:pPr>
            <a:r>
              <a:rPr lang="en-US"/>
              <a:t>Fakes are as much a part of the cultural record as legitimate news, but requires some sort of contextualization to understand why it was generated.</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1" name="Shape 321"/>
        <p:cNvGrpSpPr/>
        <p:nvPr/>
      </p:nvGrpSpPr>
      <p:grpSpPr>
        <a:xfrm>
          <a:off x="0" y="0"/>
          <a:ext cx="0" cy="0"/>
          <a:chOff x="0" y="0"/>
          <a:chExt cx="0" cy="0"/>
        </a:xfrm>
      </p:grpSpPr>
      <p:sp>
        <p:nvSpPr>
          <p:cNvPr id="322" name="Google Shape;322;p45"/>
          <p:cNvSpPr txBox="1"/>
          <p:nvPr>
            <p:ph type="title"/>
          </p:nvPr>
        </p:nvSpPr>
        <p:spPr>
          <a:xfrm>
            <a:off x="439615" y="365126"/>
            <a:ext cx="11309700" cy="971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What belongs in our Cultural Record?</a:t>
            </a:r>
            <a:endParaRPr/>
          </a:p>
        </p:txBody>
      </p:sp>
      <p:sp>
        <p:nvSpPr>
          <p:cNvPr id="323" name="Google Shape;323;p45"/>
          <p:cNvSpPr txBox="1"/>
          <p:nvPr>
            <p:ph idx="12" type="sldNum"/>
          </p:nvPr>
        </p:nvSpPr>
        <p:spPr>
          <a:xfrm>
            <a:off x="9006254"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324" name="Google Shape;324;p45"/>
          <p:cNvSpPr txBox="1"/>
          <p:nvPr>
            <p:ph idx="1" type="body"/>
          </p:nvPr>
        </p:nvSpPr>
        <p:spPr>
          <a:xfrm>
            <a:off x="430550" y="6056057"/>
            <a:ext cx="11315400" cy="489900"/>
          </a:xfrm>
          <a:prstGeom prst="rect">
            <a:avLst/>
          </a:prstGeom>
        </p:spPr>
        <p:txBody>
          <a:bodyPr anchorCtr="0" anchor="t" bIns="91425" lIns="91425" spcFirstLastPara="1" rIns="91425" wrap="square" tIns="91425">
            <a:noAutofit/>
          </a:bodyPr>
          <a:lstStyle/>
          <a:p>
            <a:pPr indent="0" lvl="0" marL="0" rtl="0" algn="l">
              <a:spcBef>
                <a:spcPts val="1000"/>
              </a:spcBef>
              <a:spcAft>
                <a:spcPts val="0"/>
              </a:spcAft>
              <a:buNone/>
            </a:pPr>
            <a:r>
              <a:rPr lang="en-US" sz="1700">
                <a:solidFill>
                  <a:srgbClr val="000000"/>
                </a:solidFill>
              </a:rPr>
              <a:t>https://search.proquest.com/docview/222565595?pq-origsite=gscholar</a:t>
            </a:r>
            <a:endParaRPr sz="1700">
              <a:solidFill>
                <a:srgbClr val="000000"/>
              </a:solidFill>
            </a:endParaRPr>
          </a:p>
        </p:txBody>
      </p:sp>
      <p:pic>
        <p:nvPicPr>
          <p:cNvPr id="325" name="Google Shape;325;p45"/>
          <p:cNvPicPr preferRelativeResize="0"/>
          <p:nvPr/>
        </p:nvPicPr>
        <p:blipFill>
          <a:blip r:embed="rId3">
            <a:alphaModFix/>
          </a:blip>
          <a:stretch>
            <a:fillRect/>
          </a:stretch>
        </p:blipFill>
        <p:spPr>
          <a:xfrm>
            <a:off x="152400" y="3963875"/>
            <a:ext cx="11650298" cy="1159575"/>
          </a:xfrm>
          <a:prstGeom prst="rect">
            <a:avLst/>
          </a:prstGeom>
          <a:noFill/>
          <a:ln cap="flat" cmpd="sng" w="9525">
            <a:solidFill>
              <a:srgbClr val="0000FF"/>
            </a:solidFill>
            <a:prstDash val="solid"/>
            <a:round/>
            <a:headEnd len="sm" w="sm" type="none"/>
            <a:tailEnd len="sm" w="sm" type="none"/>
          </a:ln>
        </p:spPr>
      </p:pic>
      <p:pic>
        <p:nvPicPr>
          <p:cNvPr id="326" name="Google Shape;326;p45"/>
          <p:cNvPicPr preferRelativeResize="0"/>
          <p:nvPr/>
        </p:nvPicPr>
        <p:blipFill>
          <a:blip r:embed="rId4">
            <a:alphaModFix/>
          </a:blip>
          <a:stretch>
            <a:fillRect/>
          </a:stretch>
        </p:blipFill>
        <p:spPr>
          <a:xfrm>
            <a:off x="152400" y="1990101"/>
            <a:ext cx="11887203" cy="1636644"/>
          </a:xfrm>
          <a:prstGeom prst="rect">
            <a:avLst/>
          </a:prstGeom>
          <a:noFill/>
          <a:ln>
            <a:noFill/>
          </a:ln>
        </p:spPr>
      </p:pic>
      <p:sp>
        <p:nvSpPr>
          <p:cNvPr id="327" name="Google Shape;327;p45"/>
          <p:cNvSpPr/>
          <p:nvPr/>
        </p:nvSpPr>
        <p:spPr>
          <a:xfrm>
            <a:off x="1776575" y="4861725"/>
            <a:ext cx="7020300" cy="2388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2" name="Shape 332"/>
        <p:cNvGrpSpPr/>
        <p:nvPr/>
      </p:nvGrpSpPr>
      <p:grpSpPr>
        <a:xfrm>
          <a:off x="0" y="0"/>
          <a:ext cx="0" cy="0"/>
          <a:chOff x="0" y="0"/>
          <a:chExt cx="0" cy="0"/>
        </a:xfrm>
      </p:grpSpPr>
      <p:pic>
        <p:nvPicPr>
          <p:cNvPr id="333" name="Google Shape;333;p46"/>
          <p:cNvPicPr preferRelativeResize="0"/>
          <p:nvPr/>
        </p:nvPicPr>
        <p:blipFill>
          <a:blip r:embed="rId3">
            <a:alphaModFix/>
          </a:blip>
          <a:stretch>
            <a:fillRect/>
          </a:stretch>
        </p:blipFill>
        <p:spPr>
          <a:xfrm>
            <a:off x="438300" y="1496875"/>
            <a:ext cx="11315399" cy="2154544"/>
          </a:xfrm>
          <a:prstGeom prst="rect">
            <a:avLst/>
          </a:prstGeom>
          <a:noFill/>
          <a:ln>
            <a:noFill/>
          </a:ln>
        </p:spPr>
      </p:pic>
      <p:sp>
        <p:nvSpPr>
          <p:cNvPr id="334" name="Google Shape;334;p46"/>
          <p:cNvSpPr txBox="1"/>
          <p:nvPr>
            <p:ph type="title"/>
          </p:nvPr>
        </p:nvSpPr>
        <p:spPr>
          <a:xfrm>
            <a:off x="439615" y="365126"/>
            <a:ext cx="11309700" cy="971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More and more, the cultural record is digital, and growing</a:t>
            </a:r>
            <a:endParaRPr/>
          </a:p>
        </p:txBody>
      </p:sp>
      <p:sp>
        <p:nvSpPr>
          <p:cNvPr id="335" name="Google Shape;335;p46"/>
          <p:cNvSpPr txBox="1"/>
          <p:nvPr>
            <p:ph idx="12" type="sldNum"/>
          </p:nvPr>
        </p:nvSpPr>
        <p:spPr>
          <a:xfrm>
            <a:off x="9006254"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336" name="Google Shape;336;p46"/>
          <p:cNvSpPr txBox="1"/>
          <p:nvPr>
            <p:ph idx="1" type="body"/>
          </p:nvPr>
        </p:nvSpPr>
        <p:spPr>
          <a:xfrm>
            <a:off x="436775" y="5877757"/>
            <a:ext cx="11315400" cy="557400"/>
          </a:xfrm>
          <a:prstGeom prst="rect">
            <a:avLst/>
          </a:prstGeom>
        </p:spPr>
        <p:txBody>
          <a:bodyPr anchorCtr="0" anchor="t" bIns="91425" lIns="91425" spcFirstLastPara="1" rIns="91425" wrap="square" tIns="91425">
            <a:noAutofit/>
          </a:bodyPr>
          <a:lstStyle/>
          <a:p>
            <a:pPr indent="0" lvl="0" marL="0" rtl="0" algn="l">
              <a:spcBef>
                <a:spcPts val="1000"/>
              </a:spcBef>
              <a:spcAft>
                <a:spcPts val="0"/>
              </a:spcAft>
              <a:buNone/>
            </a:pPr>
            <a:r>
              <a:rPr lang="en-US" sz="1200">
                <a:solidFill>
                  <a:srgbClr val="000000"/>
                </a:solidFill>
              </a:rPr>
              <a:t>https://blogs.loc.gov/thesignal/2012/05/a-vision-of-the-role-and-future-of-web-archives-the-web-archive-in-todays-world/</a:t>
            </a:r>
            <a:endParaRPr sz="1200">
              <a:solidFill>
                <a:srgbClr val="000000"/>
              </a:solidFill>
            </a:endParaRPr>
          </a:p>
        </p:txBody>
      </p:sp>
      <p:pic>
        <p:nvPicPr>
          <p:cNvPr id="337" name="Google Shape;337;p46"/>
          <p:cNvPicPr preferRelativeResize="0"/>
          <p:nvPr/>
        </p:nvPicPr>
        <p:blipFill>
          <a:blip r:embed="rId4">
            <a:alphaModFix/>
          </a:blip>
          <a:stretch>
            <a:fillRect/>
          </a:stretch>
        </p:blipFill>
        <p:spPr>
          <a:xfrm>
            <a:off x="438300" y="3651424"/>
            <a:ext cx="11315399" cy="2065988"/>
          </a:xfrm>
          <a:prstGeom prst="rect">
            <a:avLst/>
          </a:prstGeom>
          <a:noFill/>
          <a:ln cap="flat" cmpd="sng" w="19050">
            <a:solidFill>
              <a:srgbClr val="0000FF"/>
            </a:solidFill>
            <a:prstDash val="solid"/>
            <a:round/>
            <a:headEnd len="sm" w="sm" type="none"/>
            <a:tailEnd len="sm" w="sm" type="none"/>
          </a:ln>
        </p:spPr>
      </p:pic>
      <p:sp>
        <p:nvSpPr>
          <p:cNvPr id="338" name="Google Shape;338;p46"/>
          <p:cNvSpPr/>
          <p:nvPr/>
        </p:nvSpPr>
        <p:spPr>
          <a:xfrm>
            <a:off x="1133775" y="4797825"/>
            <a:ext cx="5931600" cy="3042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3" name="Shape 343"/>
        <p:cNvGrpSpPr/>
        <p:nvPr/>
      </p:nvGrpSpPr>
      <p:grpSpPr>
        <a:xfrm>
          <a:off x="0" y="0"/>
          <a:ext cx="0" cy="0"/>
          <a:chOff x="0" y="0"/>
          <a:chExt cx="0" cy="0"/>
        </a:xfrm>
      </p:grpSpPr>
      <p:sp>
        <p:nvSpPr>
          <p:cNvPr id="344" name="Google Shape;344;p47"/>
          <p:cNvSpPr txBox="1"/>
          <p:nvPr>
            <p:ph type="title"/>
          </p:nvPr>
        </p:nvSpPr>
        <p:spPr>
          <a:xfrm>
            <a:off x="439615" y="365126"/>
            <a:ext cx="11309700" cy="971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Digital archives are susceptible to advances in digital forgery technology</a:t>
            </a:r>
            <a:endParaRPr/>
          </a:p>
        </p:txBody>
      </p:sp>
      <p:sp>
        <p:nvSpPr>
          <p:cNvPr id="345" name="Google Shape;345;p47"/>
          <p:cNvSpPr txBox="1"/>
          <p:nvPr>
            <p:ph idx="12" type="sldNum"/>
          </p:nvPr>
        </p:nvSpPr>
        <p:spPr>
          <a:xfrm>
            <a:off x="9006254"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346" name="Google Shape;346;p47"/>
          <p:cNvSpPr txBox="1"/>
          <p:nvPr>
            <p:ph idx="1" type="body"/>
          </p:nvPr>
        </p:nvSpPr>
        <p:spPr>
          <a:xfrm>
            <a:off x="433388" y="1468658"/>
            <a:ext cx="11315400" cy="4773000"/>
          </a:xfrm>
          <a:prstGeom prst="rect">
            <a:avLst/>
          </a:prstGeom>
        </p:spPr>
        <p:txBody>
          <a:bodyPr anchorCtr="0" anchor="t" bIns="91425" lIns="91425" spcFirstLastPara="1" rIns="91425" wrap="square" tIns="91425">
            <a:noAutofit/>
          </a:bodyPr>
          <a:lstStyle/>
          <a:p>
            <a:pPr indent="-355600" lvl="0" marL="457200" rtl="0" algn="l">
              <a:lnSpc>
                <a:spcPct val="200000"/>
              </a:lnSpc>
              <a:spcBef>
                <a:spcPts val="1000"/>
              </a:spcBef>
              <a:spcAft>
                <a:spcPts val="0"/>
              </a:spcAft>
              <a:buSzPts val="2000"/>
              <a:buChar char="▪"/>
            </a:pPr>
            <a:r>
              <a:rPr lang="en-US"/>
              <a:t>Deep fake audio/video methods</a:t>
            </a:r>
            <a:endParaRPr/>
          </a:p>
          <a:p>
            <a:pPr indent="-355600" lvl="0" marL="457200" rtl="0" algn="l">
              <a:lnSpc>
                <a:spcPct val="200000"/>
              </a:lnSpc>
              <a:spcBef>
                <a:spcPts val="0"/>
              </a:spcBef>
              <a:spcAft>
                <a:spcPts val="0"/>
              </a:spcAft>
              <a:buSzPts val="2000"/>
              <a:buChar char="▪"/>
            </a:pPr>
            <a:r>
              <a:rPr lang="en-US"/>
              <a:t>Social media manipulation</a:t>
            </a:r>
            <a:endParaRPr/>
          </a:p>
          <a:p>
            <a:pPr indent="-355600" lvl="0" marL="457200" rtl="0" algn="l">
              <a:lnSpc>
                <a:spcPct val="200000"/>
              </a:lnSpc>
              <a:spcBef>
                <a:spcPts val="0"/>
              </a:spcBef>
              <a:spcAft>
                <a:spcPts val="0"/>
              </a:spcAft>
              <a:buSzPts val="2000"/>
              <a:buChar char="▪"/>
            </a:pPr>
            <a:r>
              <a:rPr lang="en-US"/>
              <a:t>Insertion of false evidence into legitimate sources</a:t>
            </a:r>
            <a:endParaRPr/>
          </a:p>
          <a:p>
            <a:pPr indent="-342900" lvl="1" marL="914400" rtl="0" algn="l">
              <a:lnSpc>
                <a:spcPct val="200000"/>
              </a:lnSpc>
              <a:spcBef>
                <a:spcPts val="0"/>
              </a:spcBef>
              <a:spcAft>
                <a:spcPts val="0"/>
              </a:spcAft>
              <a:buSzPts val="1800"/>
              <a:buChar char="▪"/>
            </a:pPr>
            <a:r>
              <a:rPr lang="en-US"/>
              <a:t>Either reduces trust in legitimate sources,</a:t>
            </a:r>
            <a:endParaRPr/>
          </a:p>
          <a:p>
            <a:pPr indent="-342900" lvl="1" marL="914400" rtl="0" algn="l">
              <a:lnSpc>
                <a:spcPct val="200000"/>
              </a:lnSpc>
              <a:spcBef>
                <a:spcPts val="0"/>
              </a:spcBef>
              <a:spcAft>
                <a:spcPts val="0"/>
              </a:spcAft>
              <a:buSzPts val="1800"/>
              <a:buChar char="▪"/>
            </a:pPr>
            <a:r>
              <a:rPr lang="en-US"/>
              <a:t>Or it can mislead scholars into claims based on false evidence.</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1" name="Shape 351"/>
        <p:cNvGrpSpPr/>
        <p:nvPr/>
      </p:nvGrpSpPr>
      <p:grpSpPr>
        <a:xfrm>
          <a:off x="0" y="0"/>
          <a:ext cx="0" cy="0"/>
          <a:chOff x="0" y="0"/>
          <a:chExt cx="0" cy="0"/>
        </a:xfrm>
      </p:grpSpPr>
      <p:sp>
        <p:nvSpPr>
          <p:cNvPr id="352" name="Google Shape;352;p48"/>
          <p:cNvSpPr txBox="1"/>
          <p:nvPr>
            <p:ph type="title"/>
          </p:nvPr>
        </p:nvSpPr>
        <p:spPr>
          <a:xfrm>
            <a:off x="439615" y="365126"/>
            <a:ext cx="11309700" cy="971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Deep fakes allow advanced manipulation of audio/video</a:t>
            </a:r>
            <a:endParaRPr/>
          </a:p>
        </p:txBody>
      </p:sp>
      <p:sp>
        <p:nvSpPr>
          <p:cNvPr id="353" name="Google Shape;353;p48"/>
          <p:cNvSpPr txBox="1"/>
          <p:nvPr>
            <p:ph idx="12" type="sldNum"/>
          </p:nvPr>
        </p:nvSpPr>
        <p:spPr>
          <a:xfrm>
            <a:off x="9006254"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354" name="Google Shape;354;p48"/>
          <p:cNvSpPr txBox="1"/>
          <p:nvPr>
            <p:ph idx="1" type="body"/>
          </p:nvPr>
        </p:nvSpPr>
        <p:spPr>
          <a:xfrm>
            <a:off x="309238" y="5931582"/>
            <a:ext cx="11315400" cy="586500"/>
          </a:xfrm>
          <a:prstGeom prst="rect">
            <a:avLst/>
          </a:prstGeom>
        </p:spPr>
        <p:txBody>
          <a:bodyPr anchorCtr="0" anchor="t" bIns="91425" lIns="91425" spcFirstLastPara="1" rIns="91425" wrap="square" tIns="91425">
            <a:noAutofit/>
          </a:bodyPr>
          <a:lstStyle/>
          <a:p>
            <a:pPr indent="0" lvl="0" marL="0" rtl="0" algn="l">
              <a:spcBef>
                <a:spcPts val="1000"/>
              </a:spcBef>
              <a:spcAft>
                <a:spcPts val="0"/>
              </a:spcAft>
              <a:buNone/>
            </a:pPr>
            <a:r>
              <a:rPr lang="en-US" sz="1700">
                <a:solidFill>
                  <a:srgbClr val="000000"/>
                </a:solidFill>
              </a:rPr>
              <a:t>https://web.archive.org/web/20190212022828/https://web.stanford.edu/~zollhoef/papers/SG2018_DeepVideo/page.html</a:t>
            </a:r>
            <a:endParaRPr sz="1700">
              <a:solidFill>
                <a:srgbClr val="000000"/>
              </a:solidFill>
            </a:endParaRPr>
          </a:p>
        </p:txBody>
      </p:sp>
      <p:pic>
        <p:nvPicPr>
          <p:cNvPr id="355" name="Google Shape;355;p48"/>
          <p:cNvPicPr preferRelativeResize="0"/>
          <p:nvPr/>
        </p:nvPicPr>
        <p:blipFill>
          <a:blip r:embed="rId3">
            <a:alphaModFix/>
          </a:blip>
          <a:stretch>
            <a:fillRect/>
          </a:stretch>
        </p:blipFill>
        <p:spPr>
          <a:xfrm>
            <a:off x="1496063" y="1336525"/>
            <a:ext cx="9190075" cy="45950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0" name="Shape 360"/>
        <p:cNvGrpSpPr/>
        <p:nvPr/>
      </p:nvGrpSpPr>
      <p:grpSpPr>
        <a:xfrm>
          <a:off x="0" y="0"/>
          <a:ext cx="0" cy="0"/>
          <a:chOff x="0" y="0"/>
          <a:chExt cx="0" cy="0"/>
        </a:xfrm>
      </p:grpSpPr>
      <p:sp>
        <p:nvSpPr>
          <p:cNvPr id="361" name="Google Shape;361;p49"/>
          <p:cNvSpPr txBox="1"/>
          <p:nvPr>
            <p:ph type="title"/>
          </p:nvPr>
        </p:nvSpPr>
        <p:spPr>
          <a:xfrm>
            <a:off x="439615" y="365126"/>
            <a:ext cx="11309700" cy="971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Skepticism is learned: Default setting is to believe what we see and hear.</a:t>
            </a:r>
            <a:endParaRPr/>
          </a:p>
        </p:txBody>
      </p:sp>
      <p:sp>
        <p:nvSpPr>
          <p:cNvPr id="362" name="Google Shape;362;p49"/>
          <p:cNvSpPr txBox="1"/>
          <p:nvPr>
            <p:ph idx="12" type="sldNum"/>
          </p:nvPr>
        </p:nvSpPr>
        <p:spPr>
          <a:xfrm>
            <a:off x="9006254"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363" name="Google Shape;363;p49"/>
          <p:cNvSpPr txBox="1"/>
          <p:nvPr>
            <p:ph idx="1" type="body"/>
          </p:nvPr>
        </p:nvSpPr>
        <p:spPr>
          <a:xfrm>
            <a:off x="433400" y="5778671"/>
            <a:ext cx="11315400" cy="687600"/>
          </a:xfrm>
          <a:prstGeom prst="rect">
            <a:avLst/>
          </a:prstGeom>
        </p:spPr>
        <p:txBody>
          <a:bodyPr anchorCtr="0" anchor="t" bIns="91425" lIns="91425" spcFirstLastPara="1" rIns="91425" wrap="square" tIns="91425">
            <a:noAutofit/>
          </a:bodyPr>
          <a:lstStyle/>
          <a:p>
            <a:pPr indent="0" lvl="0" marL="0" rtl="0" algn="l">
              <a:spcBef>
                <a:spcPts val="1000"/>
              </a:spcBef>
              <a:spcAft>
                <a:spcPts val="0"/>
              </a:spcAft>
              <a:buNone/>
            </a:pPr>
            <a:r>
              <a:rPr lang="en-US" sz="1200">
                <a:solidFill>
                  <a:srgbClr val="000000"/>
                </a:solidFill>
              </a:rPr>
              <a:t>https://www.imdb.com/title/tt0177789/</a:t>
            </a:r>
            <a:endParaRPr sz="1200">
              <a:solidFill>
                <a:srgbClr val="000000"/>
              </a:solidFill>
            </a:endParaRPr>
          </a:p>
        </p:txBody>
      </p:sp>
      <p:pic>
        <p:nvPicPr>
          <p:cNvPr id="364" name="Google Shape;364;p49"/>
          <p:cNvPicPr preferRelativeResize="0"/>
          <p:nvPr/>
        </p:nvPicPr>
        <p:blipFill>
          <a:blip r:embed="rId3">
            <a:alphaModFix/>
          </a:blip>
          <a:stretch>
            <a:fillRect/>
          </a:stretch>
        </p:blipFill>
        <p:spPr>
          <a:xfrm>
            <a:off x="2184438" y="1546200"/>
            <a:ext cx="7823125" cy="43809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9" name="Shape 369"/>
        <p:cNvGrpSpPr/>
        <p:nvPr/>
      </p:nvGrpSpPr>
      <p:grpSpPr>
        <a:xfrm>
          <a:off x="0" y="0"/>
          <a:ext cx="0" cy="0"/>
          <a:chOff x="0" y="0"/>
          <a:chExt cx="0" cy="0"/>
        </a:xfrm>
      </p:grpSpPr>
      <p:sp>
        <p:nvSpPr>
          <p:cNvPr id="370" name="Google Shape;370;p50"/>
          <p:cNvSpPr txBox="1"/>
          <p:nvPr>
            <p:ph type="title"/>
          </p:nvPr>
        </p:nvSpPr>
        <p:spPr>
          <a:xfrm>
            <a:off x="439615" y="365126"/>
            <a:ext cx="11309700" cy="971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The meaning of information literacy needs to change</a:t>
            </a:r>
            <a:endParaRPr/>
          </a:p>
        </p:txBody>
      </p:sp>
      <p:sp>
        <p:nvSpPr>
          <p:cNvPr id="371" name="Google Shape;371;p50"/>
          <p:cNvSpPr txBox="1"/>
          <p:nvPr>
            <p:ph idx="12" type="sldNum"/>
          </p:nvPr>
        </p:nvSpPr>
        <p:spPr>
          <a:xfrm>
            <a:off x="9006254"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372" name="Google Shape;372;p50"/>
          <p:cNvSpPr txBox="1"/>
          <p:nvPr>
            <p:ph idx="1" type="body"/>
          </p:nvPr>
        </p:nvSpPr>
        <p:spPr>
          <a:xfrm>
            <a:off x="433400" y="5778682"/>
            <a:ext cx="11315400" cy="462900"/>
          </a:xfrm>
          <a:prstGeom prst="rect">
            <a:avLst/>
          </a:prstGeom>
        </p:spPr>
        <p:txBody>
          <a:bodyPr anchorCtr="0" anchor="t" bIns="91425" lIns="91425" spcFirstLastPara="1" rIns="91425" wrap="square" tIns="91425">
            <a:noAutofit/>
          </a:bodyPr>
          <a:lstStyle/>
          <a:p>
            <a:pPr indent="0" lvl="0" marL="0" rtl="0" algn="l">
              <a:spcBef>
                <a:spcPts val="1000"/>
              </a:spcBef>
              <a:spcAft>
                <a:spcPts val="0"/>
              </a:spcAft>
              <a:buNone/>
            </a:pPr>
            <a:r>
              <a:rPr lang="en-US" sz="1400">
                <a:solidFill>
                  <a:srgbClr val="000000"/>
                </a:solidFill>
              </a:rPr>
              <a:t>https://web.archive.org/web/20190128083058/https://er.educause.edu/articles/2018/10/managing-the-cultural-record-in-the-information-warfare-era</a:t>
            </a:r>
            <a:endParaRPr sz="1400">
              <a:solidFill>
                <a:srgbClr val="000000"/>
              </a:solidFill>
            </a:endParaRPr>
          </a:p>
        </p:txBody>
      </p:sp>
      <p:pic>
        <p:nvPicPr>
          <p:cNvPr id="373" name="Google Shape;373;p50"/>
          <p:cNvPicPr preferRelativeResize="0"/>
          <p:nvPr/>
        </p:nvPicPr>
        <p:blipFill>
          <a:blip r:embed="rId3">
            <a:alphaModFix/>
          </a:blip>
          <a:stretch>
            <a:fillRect/>
          </a:stretch>
        </p:blipFill>
        <p:spPr>
          <a:xfrm>
            <a:off x="433400" y="1565750"/>
            <a:ext cx="11315401" cy="2144979"/>
          </a:xfrm>
          <a:prstGeom prst="rect">
            <a:avLst/>
          </a:prstGeom>
          <a:noFill/>
          <a:ln>
            <a:noFill/>
          </a:ln>
        </p:spPr>
      </p:pic>
      <p:pic>
        <p:nvPicPr>
          <p:cNvPr id="374" name="Google Shape;374;p50"/>
          <p:cNvPicPr preferRelativeResize="0"/>
          <p:nvPr/>
        </p:nvPicPr>
        <p:blipFill>
          <a:blip r:embed="rId4">
            <a:alphaModFix/>
          </a:blip>
          <a:stretch>
            <a:fillRect/>
          </a:stretch>
        </p:blipFill>
        <p:spPr>
          <a:xfrm>
            <a:off x="763700" y="3356898"/>
            <a:ext cx="9592394" cy="2421775"/>
          </a:xfrm>
          <a:prstGeom prst="rect">
            <a:avLst/>
          </a:prstGeom>
          <a:noFill/>
          <a:ln cap="flat" cmpd="sng" w="9525">
            <a:solidFill>
              <a:srgbClr val="FF0000"/>
            </a:solidFill>
            <a:prstDash val="solid"/>
            <a:round/>
            <a:headEnd len="sm" w="sm" type="none"/>
            <a:tailEnd len="sm" w="sm" type="none"/>
          </a:ln>
        </p:spPr>
      </p:pic>
      <p:cxnSp>
        <p:nvCxnSpPr>
          <p:cNvPr id="375" name="Google Shape;375;p50"/>
          <p:cNvCxnSpPr/>
          <p:nvPr/>
        </p:nvCxnSpPr>
        <p:spPr>
          <a:xfrm>
            <a:off x="3448100" y="4708900"/>
            <a:ext cx="6046200" cy="0"/>
          </a:xfrm>
          <a:prstGeom prst="straightConnector1">
            <a:avLst/>
          </a:prstGeom>
          <a:noFill/>
          <a:ln cap="flat" cmpd="sng" w="28575">
            <a:solidFill>
              <a:srgbClr val="FF0000"/>
            </a:solidFill>
            <a:prstDash val="solid"/>
            <a:round/>
            <a:headEnd len="med" w="med" type="none"/>
            <a:tailEnd len="med" w="med" type="none"/>
          </a:ln>
        </p:spPr>
      </p:cxnSp>
      <p:cxnSp>
        <p:nvCxnSpPr>
          <p:cNvPr id="376" name="Google Shape;376;p50"/>
          <p:cNvCxnSpPr/>
          <p:nvPr/>
        </p:nvCxnSpPr>
        <p:spPr>
          <a:xfrm flipH="1" rot="10800000">
            <a:off x="849650" y="5072000"/>
            <a:ext cx="7173600" cy="9000"/>
          </a:xfrm>
          <a:prstGeom prst="straightConnector1">
            <a:avLst/>
          </a:prstGeom>
          <a:noFill/>
          <a:ln cap="flat" cmpd="sng" w="28575">
            <a:solidFill>
              <a:srgbClr val="FF0000"/>
            </a:solidFill>
            <a:prstDash val="solid"/>
            <a:round/>
            <a:headEnd len="med" w="med" type="none"/>
            <a:tailEnd len="med" w="med" type="none"/>
          </a:ln>
        </p:spPr>
      </p:cxn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1" name="Shape 381"/>
        <p:cNvGrpSpPr/>
        <p:nvPr/>
      </p:nvGrpSpPr>
      <p:grpSpPr>
        <a:xfrm>
          <a:off x="0" y="0"/>
          <a:ext cx="0" cy="0"/>
          <a:chOff x="0" y="0"/>
          <a:chExt cx="0" cy="0"/>
        </a:xfrm>
      </p:grpSpPr>
      <p:sp>
        <p:nvSpPr>
          <p:cNvPr id="382" name="Google Shape;382;p51"/>
          <p:cNvSpPr txBox="1"/>
          <p:nvPr>
            <p:ph type="title"/>
          </p:nvPr>
        </p:nvSpPr>
        <p:spPr>
          <a:xfrm>
            <a:off x="439615" y="365126"/>
            <a:ext cx="11309700" cy="971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Awareness of DeepFakes Erodes Trust</a:t>
            </a:r>
            <a:endParaRPr/>
          </a:p>
        </p:txBody>
      </p:sp>
      <p:sp>
        <p:nvSpPr>
          <p:cNvPr id="383" name="Google Shape;383;p51"/>
          <p:cNvSpPr txBox="1"/>
          <p:nvPr>
            <p:ph idx="12" type="sldNum"/>
          </p:nvPr>
        </p:nvSpPr>
        <p:spPr>
          <a:xfrm>
            <a:off x="9006254"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384" name="Google Shape;384;p51"/>
          <p:cNvSpPr txBox="1"/>
          <p:nvPr>
            <p:ph idx="1" type="body"/>
          </p:nvPr>
        </p:nvSpPr>
        <p:spPr>
          <a:xfrm>
            <a:off x="337875" y="5764151"/>
            <a:ext cx="11315400" cy="874200"/>
          </a:xfrm>
          <a:prstGeom prst="rect">
            <a:avLst/>
          </a:prstGeom>
        </p:spPr>
        <p:txBody>
          <a:bodyPr anchorCtr="0" anchor="t" bIns="91425" lIns="91425" spcFirstLastPara="1" rIns="91425" wrap="square" tIns="91425">
            <a:noAutofit/>
          </a:bodyPr>
          <a:lstStyle/>
          <a:p>
            <a:pPr indent="0" lvl="0" marL="0" rtl="0" algn="l">
              <a:spcBef>
                <a:spcPts val="1000"/>
              </a:spcBef>
              <a:spcAft>
                <a:spcPts val="0"/>
              </a:spcAft>
              <a:buNone/>
            </a:pPr>
            <a:r>
              <a:rPr lang="en-US" sz="1400">
                <a:solidFill>
                  <a:srgbClr val="000000"/>
                </a:solidFill>
              </a:rPr>
              <a:t>https://www.brookings.edu/blog/techtank/2019/02/14/artificial-intelligence-deepfakes-and-the-uncertain-future-of-truth/</a:t>
            </a:r>
            <a:endParaRPr sz="1400">
              <a:solidFill>
                <a:srgbClr val="000000"/>
              </a:solidFill>
            </a:endParaRPr>
          </a:p>
          <a:p>
            <a:pPr indent="0" lvl="0" marL="0" rtl="0" algn="l">
              <a:spcBef>
                <a:spcPts val="1000"/>
              </a:spcBef>
              <a:spcAft>
                <a:spcPts val="0"/>
              </a:spcAft>
              <a:buNone/>
            </a:pPr>
            <a:r>
              <a:rPr lang="en-US" sz="1400">
                <a:solidFill>
                  <a:srgbClr val="000000"/>
                </a:solidFill>
              </a:rPr>
              <a:t>https://papers.ssrn.com/sol3/papers.cfm?abstract_id=3213954</a:t>
            </a:r>
            <a:endParaRPr sz="1400">
              <a:solidFill>
                <a:srgbClr val="000000"/>
              </a:solidFill>
            </a:endParaRPr>
          </a:p>
        </p:txBody>
      </p:sp>
      <p:pic>
        <p:nvPicPr>
          <p:cNvPr id="385" name="Google Shape;385;p51"/>
          <p:cNvPicPr preferRelativeResize="0"/>
          <p:nvPr/>
        </p:nvPicPr>
        <p:blipFill>
          <a:blip r:embed="rId3">
            <a:alphaModFix/>
          </a:blip>
          <a:stretch>
            <a:fillRect/>
          </a:stretch>
        </p:blipFill>
        <p:spPr>
          <a:xfrm>
            <a:off x="439625" y="1336525"/>
            <a:ext cx="11309699" cy="2074103"/>
          </a:xfrm>
          <a:prstGeom prst="rect">
            <a:avLst/>
          </a:prstGeom>
          <a:noFill/>
          <a:ln>
            <a:noFill/>
          </a:ln>
        </p:spPr>
      </p:pic>
      <p:pic>
        <p:nvPicPr>
          <p:cNvPr id="386" name="Google Shape;386;p51"/>
          <p:cNvPicPr preferRelativeResize="0"/>
          <p:nvPr/>
        </p:nvPicPr>
        <p:blipFill>
          <a:blip r:embed="rId4">
            <a:alphaModFix/>
          </a:blip>
          <a:stretch>
            <a:fillRect/>
          </a:stretch>
        </p:blipFill>
        <p:spPr>
          <a:xfrm>
            <a:off x="1881225" y="2865774"/>
            <a:ext cx="5951026" cy="3095000"/>
          </a:xfrm>
          <a:prstGeom prst="rect">
            <a:avLst/>
          </a:prstGeom>
          <a:noFill/>
          <a:ln>
            <a:noFill/>
          </a:ln>
        </p:spPr>
      </p:pic>
      <p:cxnSp>
        <p:nvCxnSpPr>
          <p:cNvPr id="387" name="Google Shape;387;p51"/>
          <p:cNvCxnSpPr/>
          <p:nvPr/>
        </p:nvCxnSpPr>
        <p:spPr>
          <a:xfrm flipH="1" rot="10800000">
            <a:off x="5205575" y="4871225"/>
            <a:ext cx="2531100" cy="9600"/>
          </a:xfrm>
          <a:prstGeom prst="straightConnector1">
            <a:avLst/>
          </a:prstGeom>
          <a:noFill/>
          <a:ln cap="flat" cmpd="sng" w="28575">
            <a:solidFill>
              <a:srgbClr val="FF0000"/>
            </a:solidFill>
            <a:prstDash val="solid"/>
            <a:round/>
            <a:headEnd len="med" w="med" type="none"/>
            <a:tailEnd len="med" w="med" type="none"/>
          </a:ln>
        </p:spPr>
      </p:cxnSp>
      <p:cxnSp>
        <p:nvCxnSpPr>
          <p:cNvPr id="388" name="Google Shape;388;p51"/>
          <p:cNvCxnSpPr/>
          <p:nvPr/>
        </p:nvCxnSpPr>
        <p:spPr>
          <a:xfrm flipH="1" rot="10800000">
            <a:off x="1881225" y="5243875"/>
            <a:ext cx="4059900" cy="18600"/>
          </a:xfrm>
          <a:prstGeom prst="straightConnector1">
            <a:avLst/>
          </a:prstGeom>
          <a:noFill/>
          <a:ln cap="flat" cmpd="sng" w="28575">
            <a:solidFill>
              <a:srgbClr val="FF0000"/>
            </a:solidFill>
            <a:prstDash val="solid"/>
            <a:round/>
            <a:headEnd len="med" w="med" type="none"/>
            <a:tailEnd len="med" w="med" type="none"/>
          </a:ln>
        </p:spPr>
      </p:cxn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DU Angle Theme">
  <a:themeElements>
    <a:clrScheme name="Custom 1">
      <a:dk1>
        <a:srgbClr val="043657"/>
      </a:dk1>
      <a:lt1>
        <a:srgbClr val="FFFFFF"/>
      </a:lt1>
      <a:dk2>
        <a:srgbClr val="043657"/>
      </a:dk2>
      <a:lt2>
        <a:srgbClr val="FFFFFF"/>
      </a:lt2>
      <a:accent1>
        <a:srgbClr val="57C1EA"/>
      </a:accent1>
      <a:accent2>
        <a:srgbClr val="83CDB8"/>
      </a:accent2>
      <a:accent3>
        <a:srgbClr val="E0E329"/>
      </a:accent3>
      <a:accent4>
        <a:srgbClr val="FCB24C"/>
      </a:accent4>
      <a:accent5>
        <a:srgbClr val="9264AA"/>
      </a:accent5>
      <a:accent6>
        <a:srgbClr val="FFD140"/>
      </a:accent6>
      <a:hlink>
        <a:srgbClr val="98C5EA"/>
      </a:hlink>
      <a:folHlink>
        <a:srgbClr val="838A8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